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51" r:id="rId6"/>
    <p:sldMasterId id="214748365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Lst>
  <p:sldSz cy="6858000" cx="12192000"/>
  <p:notesSz cx="6858000" cy="9144000"/>
  <p:embeddedFontLst>
    <p:embeddedFont>
      <p:font typeface="Cambria Math"/>
      <p:regular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84">
          <p15:clr>
            <a:srgbClr val="A4A3A4"/>
          </p15:clr>
        </p15:guide>
        <p15:guide id="2" pos="3840">
          <p15:clr>
            <a:srgbClr val="A4A3A4"/>
          </p15:clr>
        </p15:guide>
      </p15:sldGuideLst>
    </p:ext>
    <p:ext uri="http://customooxmlschemas.google.com/">
      <go:slidesCustomData xmlns:go="http://customooxmlschemas.google.com/" r:id="rId41" roundtripDataSignature="AMtx7mhCS7i8GZFMvQyfNoJwROzOYgYys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EFCDE50-E9D5-4D65-B151-03F23D0DEC00}">
  <a:tblStyle styleId="{0EFCDE50-E9D5-4D65-B151-03F23D0DEC00}"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7EAEE"/>
          </a:solidFill>
        </a:fill>
      </a:tcStyle>
    </a:wholeTbl>
    <a:band1H>
      <a:tcTxStyle/>
      <a:tcStyle>
        <a:fill>
          <a:solidFill>
            <a:srgbClr val="CBD2DB"/>
          </a:solidFill>
        </a:fill>
      </a:tcStyle>
    </a:band1H>
    <a:band2H>
      <a:tcTxStyle/>
    </a:band2H>
    <a:band1V>
      <a:tcTxStyle/>
      <a:tcStyle>
        <a:fill>
          <a:solidFill>
            <a:srgbClr val="CBD2DB"/>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84"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ambriaMath-regular.fntdata"/><Relationship Id="rId20" Type="http://schemas.openxmlformats.org/officeDocument/2006/relationships/slide" Target="slides/slide12.xml"/><Relationship Id="rId41" Type="http://customschemas.google.com/relationships/presentationmetadata" Target="metadata"/><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1.xml"/><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11" Type="http://schemas.openxmlformats.org/officeDocument/2006/relationships/slide" Target="slides/slide3.xml"/><Relationship Id="rId33" Type="http://schemas.openxmlformats.org/officeDocument/2006/relationships/slide" Target="slides/slide25.xml"/><Relationship Id="rId10" Type="http://schemas.openxmlformats.org/officeDocument/2006/relationships/slide" Target="slides/slide2.xml"/><Relationship Id="rId32" Type="http://schemas.openxmlformats.org/officeDocument/2006/relationships/slide" Target="slides/slide24.xml"/><Relationship Id="rId13" Type="http://schemas.openxmlformats.org/officeDocument/2006/relationships/slide" Target="slides/slide5.xml"/><Relationship Id="rId35" Type="http://schemas.openxmlformats.org/officeDocument/2006/relationships/slide" Target="slides/slide27.xml"/><Relationship Id="rId12" Type="http://schemas.openxmlformats.org/officeDocument/2006/relationships/slide" Target="slides/slide4.xml"/><Relationship Id="rId34" Type="http://schemas.openxmlformats.org/officeDocument/2006/relationships/slide" Target="slides/slide26.xml"/><Relationship Id="rId15" Type="http://schemas.openxmlformats.org/officeDocument/2006/relationships/slide" Target="slides/slide7.xml"/><Relationship Id="rId37" Type="http://schemas.openxmlformats.org/officeDocument/2006/relationships/slide" Target="slides/slide29.xml"/><Relationship Id="rId14" Type="http://schemas.openxmlformats.org/officeDocument/2006/relationships/slide" Target="slides/slide6.xml"/><Relationship Id="rId36" Type="http://schemas.openxmlformats.org/officeDocument/2006/relationships/slide" Target="slides/slide28.xml"/><Relationship Id="rId17" Type="http://schemas.openxmlformats.org/officeDocument/2006/relationships/slide" Target="slides/slide9.xml"/><Relationship Id="rId39" Type="http://schemas.openxmlformats.org/officeDocument/2006/relationships/slide" Target="slides/slide31.xml"/><Relationship Id="rId16" Type="http://schemas.openxmlformats.org/officeDocument/2006/relationships/slide" Target="slides/slide8.xml"/><Relationship Id="rId38" Type="http://schemas.openxmlformats.org/officeDocument/2006/relationships/slide" Target="slides/slide30.xml"/><Relationship Id="rId19" Type="http://schemas.openxmlformats.org/officeDocument/2006/relationships/slide" Target="slides/slide11.xml"/><Relationship Id="rId18" Type="http://schemas.openxmlformats.org/officeDocument/2006/relationships/slide" Target="slides/slide10.xml"/></Relationships>
</file>

<file path=ppt/media/image1.jpg>
</file>

<file path=ppt/media/image10.jpg>
</file>

<file path=ppt/media/image11.jpg>
</file>

<file path=ppt/media/image12.jpg>
</file>

<file path=ppt/media/image13.png>
</file>

<file path=ppt/media/image14.gif>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 name="Google Shape;7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3" name="Google Shape;293;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8" name="Google Shape;388;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 name="Google Shape;7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8" name="Google Shape;418;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0" name="Google Shape;450;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7" name="Google Shape;467;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2" name="Google Shape;472;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8" name="Google Shape;498;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4" name="Google Shape;524;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9" name="Google Shape;529;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5" name="Google Shape;535;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2" name="Google Shape;542;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7" name="Google Shape;547;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5" name="Google Shape;8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4" name="Google Shape;554;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9" name="Google Shape;559;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 name="Google Shape;9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 name="Google Shape;102;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 name="Google Shape;10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layout">
  <p:cSld name="Cover slide layout">
    <p:bg>
      <p:bgPr>
        <a:blipFill>
          <a:blip r:embed="rId2">
            <a:alphaModFix/>
          </a:blip>
          <a:stretch>
            <a:fillRect/>
          </a:stretch>
        </a:blipFill>
      </p:bgPr>
    </p:bg>
    <p:spTree>
      <p:nvGrpSpPr>
        <p:cNvPr id="10"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ontents slide layout">
  <p:cSld name="6_Contents slide layout">
    <p:bg>
      <p:bgPr>
        <a:blipFill>
          <a:blip r:embed="rId2">
            <a:alphaModFix/>
          </a:blip>
          <a:stretch>
            <a:fillRect/>
          </a:stretch>
        </a:blipFill>
      </p:bgPr>
    </p:bg>
    <p:spTree>
      <p:nvGrpSpPr>
        <p:cNvPr id="28" name="Shape 2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Contents slide layout">
  <p:cSld name="13_Contents slide layout">
    <p:spTree>
      <p:nvGrpSpPr>
        <p:cNvPr id="29" name="Shape 29"/>
        <p:cNvGrpSpPr/>
        <p:nvPr/>
      </p:nvGrpSpPr>
      <p:grpSpPr>
        <a:xfrm>
          <a:off x="0" y="0"/>
          <a:ext cx="0" cy="0"/>
          <a:chOff x="0" y="0"/>
          <a:chExt cx="0" cy="0"/>
        </a:xfrm>
      </p:grpSpPr>
      <p:sp>
        <p:nvSpPr>
          <p:cNvPr id="30" name="Google Shape;30;p44"/>
          <p:cNvSpPr/>
          <p:nvPr/>
        </p:nvSpPr>
        <p:spPr>
          <a:xfrm>
            <a:off x="189531" y="5988784"/>
            <a:ext cx="5906469" cy="523358"/>
          </a:xfrm>
          <a:prstGeom prst="ellipse">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nvGrpSpPr>
          <p:cNvPr id="31" name="Google Shape;31;p44"/>
          <p:cNvGrpSpPr/>
          <p:nvPr/>
        </p:nvGrpSpPr>
        <p:grpSpPr>
          <a:xfrm>
            <a:off x="826539" y="3545781"/>
            <a:ext cx="4890622" cy="2687065"/>
            <a:chOff x="-548507" y="477868"/>
            <a:chExt cx="11570450" cy="6357177"/>
          </a:xfrm>
        </p:grpSpPr>
        <p:sp>
          <p:nvSpPr>
            <p:cNvPr id="32" name="Google Shape;32;p44"/>
            <p:cNvSpPr/>
            <p:nvPr/>
          </p:nvSpPr>
          <p:spPr>
            <a:xfrm>
              <a:off x="-482765" y="6440599"/>
              <a:ext cx="11438966" cy="394446"/>
            </a:xfrm>
            <a:custGeom>
              <a:rect b="b" l="l" r="r" t="t"/>
              <a:pathLst>
                <a:path extrusionOk="0" h="57150" w="16573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3" name="Google Shape;33;p44"/>
            <p:cNvSpPr/>
            <p:nvPr/>
          </p:nvSpPr>
          <p:spPr>
            <a:xfrm>
              <a:off x="700575" y="477868"/>
              <a:ext cx="9072285" cy="5916709"/>
            </a:xfrm>
            <a:custGeom>
              <a:rect b="b" l="l" r="r" t="t"/>
              <a:pathLst>
                <a:path extrusionOk="0" h="857250" w="13144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4" name="Google Shape;34;p44"/>
            <p:cNvSpPr/>
            <p:nvPr/>
          </p:nvSpPr>
          <p:spPr>
            <a:xfrm>
              <a:off x="1088451" y="839448"/>
              <a:ext cx="8283390" cy="5062073"/>
            </a:xfrm>
            <a:custGeom>
              <a:rect b="b" l="l" r="r" t="t"/>
              <a:pathLst>
                <a:path extrusionOk="0" h="733425" w="1200150">
                  <a:moveTo>
                    <a:pt x="7144" y="7144"/>
                  </a:moveTo>
                  <a:lnTo>
                    <a:pt x="1196816" y="7144"/>
                  </a:lnTo>
                  <a:lnTo>
                    <a:pt x="1196816" y="730091"/>
                  </a:lnTo>
                  <a:lnTo>
                    <a:pt x="7144" y="730091"/>
                  </a:lnTo>
                  <a:close/>
                </a:path>
              </a:pathLst>
            </a:custGeom>
            <a:solidFill>
              <a:srgbClr val="F2F2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 name="Google Shape;35;p44"/>
            <p:cNvSpPr/>
            <p:nvPr/>
          </p:nvSpPr>
          <p:spPr>
            <a:xfrm>
              <a:off x="-548507" y="6164484"/>
              <a:ext cx="11570450" cy="460187"/>
            </a:xfrm>
            <a:custGeom>
              <a:rect b="b" l="l" r="r" t="t"/>
              <a:pathLst>
                <a:path extrusionOk="0" h="66675" w="1676400">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 name="Google Shape;36;p44"/>
            <p:cNvSpPr/>
            <p:nvPr/>
          </p:nvSpPr>
          <p:spPr>
            <a:xfrm>
              <a:off x="4438629" y="6215033"/>
              <a:ext cx="1618413" cy="184076"/>
            </a:xfrm>
            <a:custGeom>
              <a:rect b="b" l="l" r="r" t="t"/>
              <a:pathLst>
                <a:path extrusionOk="0" h="184076" w="1618413">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37" name="Google Shape;37;p44"/>
            <p:cNvGrpSpPr/>
            <p:nvPr/>
          </p:nvGrpSpPr>
          <p:grpSpPr>
            <a:xfrm>
              <a:off x="1606" y="6382978"/>
              <a:ext cx="413937" cy="115242"/>
              <a:chOff x="5955" y="6353672"/>
              <a:chExt cx="413937" cy="115242"/>
            </a:xfrm>
          </p:grpSpPr>
          <p:sp>
            <p:nvSpPr>
              <p:cNvPr id="38" name="Google Shape;38;p44"/>
              <p:cNvSpPr/>
              <p:nvPr/>
            </p:nvSpPr>
            <p:spPr>
              <a:xfrm>
                <a:off x="5955" y="6353672"/>
                <a:ext cx="413937" cy="115242"/>
              </a:xfrm>
              <a:prstGeom prst="roundRect">
                <a:avLst>
                  <a:gd fmla="val 28154" name="adj"/>
                </a:avLst>
              </a:prstGeom>
              <a:solidFill>
                <a:srgbClr val="BFBFB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9" name="Google Shape;39;p44"/>
              <p:cNvSpPr/>
              <p:nvPr/>
            </p:nvSpPr>
            <p:spPr>
              <a:xfrm>
                <a:off x="99417" y="6382279"/>
                <a:ext cx="227012" cy="55272"/>
              </a:xfrm>
              <a:prstGeom prst="roundRect">
                <a:avLst>
                  <a:gd fmla="val 28154" name="adj"/>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40" name="Google Shape;40;p44"/>
            <p:cNvGrpSpPr/>
            <p:nvPr/>
          </p:nvGrpSpPr>
          <p:grpSpPr>
            <a:xfrm>
              <a:off x="9855291" y="6381600"/>
              <a:ext cx="885989" cy="115242"/>
              <a:chOff x="5955" y="6353672"/>
              <a:chExt cx="413937" cy="115242"/>
            </a:xfrm>
          </p:grpSpPr>
          <p:sp>
            <p:nvSpPr>
              <p:cNvPr id="41" name="Google Shape;41;p44"/>
              <p:cNvSpPr/>
              <p:nvPr/>
            </p:nvSpPr>
            <p:spPr>
              <a:xfrm>
                <a:off x="5955" y="6353672"/>
                <a:ext cx="413937" cy="115242"/>
              </a:xfrm>
              <a:prstGeom prst="roundRect">
                <a:avLst>
                  <a:gd fmla="val 28154" name="adj"/>
                </a:avLst>
              </a:prstGeom>
              <a:solidFill>
                <a:srgbClr val="BFBFB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2" name="Google Shape;42;p44"/>
              <p:cNvSpPr/>
              <p:nvPr/>
            </p:nvSpPr>
            <p:spPr>
              <a:xfrm>
                <a:off x="84761" y="6382279"/>
                <a:ext cx="256326" cy="55272"/>
              </a:xfrm>
              <a:prstGeom prst="roundRect">
                <a:avLst>
                  <a:gd fmla="val 28154" name="adj"/>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43" name="Google Shape;43;p44"/>
            <p:cNvSpPr/>
            <p:nvPr/>
          </p:nvSpPr>
          <p:spPr>
            <a:xfrm>
              <a:off x="3892805" y="496953"/>
              <a:ext cx="5479036" cy="5431217"/>
            </a:xfrm>
            <a:custGeom>
              <a:rect b="b" l="l" r="r" t="t"/>
              <a:pathLst>
                <a:path extrusionOk="0" h="4035268" w="3976489">
                  <a:moveTo>
                    <a:pt x="2473335" y="0"/>
                  </a:moveTo>
                  <a:lnTo>
                    <a:pt x="3976489" y="10635"/>
                  </a:lnTo>
                  <a:cubicBezTo>
                    <a:pt x="3973762" y="1342950"/>
                    <a:pt x="3971034" y="2702953"/>
                    <a:pt x="3968307" y="4035268"/>
                  </a:cubicBezTo>
                  <a:lnTo>
                    <a:pt x="0" y="4035268"/>
                  </a:lnTo>
                </a:path>
              </a:pathLst>
            </a:custGeom>
            <a:solidFill>
              <a:srgbClr val="999999">
                <a:alpha val="9803"/>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44" name="Google Shape;44;p44"/>
          <p:cNvSpPr/>
          <p:nvPr>
            <p:ph idx="2" type="pic"/>
          </p:nvPr>
        </p:nvSpPr>
        <p:spPr>
          <a:xfrm>
            <a:off x="1476563" y="3682168"/>
            <a:ext cx="3595770" cy="2191714"/>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rgbClr val="3F3F3F"/>
              </a:buClr>
              <a:buSzPts val="1200"/>
              <a:buFont typeface="Arial"/>
              <a:buNone/>
              <a:defRPr b="0" i="0" sz="1200" u="none" cap="none" strike="noStrike">
                <a:solidFill>
                  <a:srgbClr val="3F3F3F"/>
                </a:solidFill>
                <a:latin typeface="Arial"/>
                <a:ea typeface="Arial"/>
                <a:cs typeface="Arial"/>
                <a:sym typeface="Arial"/>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ontents slide layout">
  <p:cSld name="8_Contents slide layout">
    <p:bg>
      <p:bgPr>
        <a:blipFill>
          <a:blip r:embed="rId2">
            <a:alphaModFix/>
          </a:blip>
          <a:stretch>
            <a:fillRect/>
          </a:stretch>
        </a:blipFill>
      </p:bgPr>
    </p:bg>
    <p:spTree>
      <p:nvGrpSpPr>
        <p:cNvPr id="45" name="Shape 45"/>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ontents slide layout">
  <p:cSld name="9_Contents slide layout">
    <p:spTree>
      <p:nvGrpSpPr>
        <p:cNvPr id="46" name="Shape 46"/>
        <p:cNvGrpSpPr/>
        <p:nvPr/>
      </p:nvGrpSpPr>
      <p:grpSpPr>
        <a:xfrm>
          <a:off x="0" y="0"/>
          <a:ext cx="0" cy="0"/>
          <a:chOff x="0" y="0"/>
          <a:chExt cx="0" cy="0"/>
        </a:xfrm>
      </p:grpSpPr>
      <p:grpSp>
        <p:nvGrpSpPr>
          <p:cNvPr id="47" name="Google Shape;47;p47"/>
          <p:cNvGrpSpPr/>
          <p:nvPr/>
        </p:nvGrpSpPr>
        <p:grpSpPr>
          <a:xfrm>
            <a:off x="7814194" y="1860209"/>
            <a:ext cx="5039313" cy="4417981"/>
            <a:chOff x="7814194" y="1860209"/>
            <a:chExt cx="5039313" cy="4417981"/>
          </a:xfrm>
        </p:grpSpPr>
        <p:sp>
          <p:nvSpPr>
            <p:cNvPr id="48" name="Google Shape;48;p47"/>
            <p:cNvSpPr/>
            <p:nvPr/>
          </p:nvSpPr>
          <p:spPr>
            <a:xfrm>
              <a:off x="7814194" y="5831668"/>
              <a:ext cx="5039313" cy="446522"/>
            </a:xfrm>
            <a:prstGeom prst="ellipse">
              <a:avLst/>
            </a:prstGeom>
            <a:solidFill>
              <a:srgbClr val="7F7F7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grpSp>
          <p:nvGrpSpPr>
            <p:cNvPr id="49" name="Google Shape;49;p47"/>
            <p:cNvGrpSpPr/>
            <p:nvPr/>
          </p:nvGrpSpPr>
          <p:grpSpPr>
            <a:xfrm>
              <a:off x="9127830" y="1860209"/>
              <a:ext cx="2386146" cy="4194720"/>
              <a:chOff x="445712" y="1449040"/>
              <a:chExt cx="2113018" cy="3924176"/>
            </a:xfrm>
          </p:grpSpPr>
          <p:sp>
            <p:nvSpPr>
              <p:cNvPr id="50" name="Google Shape;50;p47"/>
              <p:cNvSpPr/>
              <p:nvPr/>
            </p:nvSpPr>
            <p:spPr>
              <a:xfrm>
                <a:off x="445712" y="1449040"/>
                <a:ext cx="2113018" cy="3924176"/>
              </a:xfrm>
              <a:prstGeom prst="roundRect">
                <a:avLst>
                  <a:gd fmla="val 13580" name="adj"/>
                </a:avLst>
              </a:prstGeom>
              <a:solidFill>
                <a:srgbClr val="26262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1" name="Google Shape;51;p47"/>
              <p:cNvSpPr/>
              <p:nvPr/>
            </p:nvSpPr>
            <p:spPr>
              <a:xfrm>
                <a:off x="1379920" y="1650572"/>
                <a:ext cx="216024" cy="34350"/>
              </a:xfrm>
              <a:prstGeom prst="rect">
                <a:avLst/>
              </a:prstGeom>
              <a:solidFill>
                <a:srgbClr val="B0B0B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52" name="Google Shape;52;p47"/>
              <p:cNvGrpSpPr/>
              <p:nvPr/>
            </p:nvGrpSpPr>
            <p:grpSpPr>
              <a:xfrm>
                <a:off x="1407705" y="5045834"/>
                <a:ext cx="211967" cy="211967"/>
                <a:chOff x="1549420" y="5712364"/>
                <a:chExt cx="312583" cy="312583"/>
              </a:xfrm>
            </p:grpSpPr>
            <p:sp>
              <p:nvSpPr>
                <p:cNvPr id="53" name="Google Shape;53;p47"/>
                <p:cNvSpPr/>
                <p:nvPr/>
              </p:nvSpPr>
              <p:spPr>
                <a:xfrm>
                  <a:off x="1549420" y="5712364"/>
                  <a:ext cx="312583" cy="312583"/>
                </a:xfrm>
                <a:prstGeom prst="ellipse">
                  <a:avLst/>
                </a:prstGeom>
                <a:gradFill>
                  <a:gsLst>
                    <a:gs pos="0">
                      <a:srgbClr val="0F0F0F"/>
                    </a:gs>
                    <a:gs pos="56000">
                      <a:srgbClr val="595959"/>
                    </a:gs>
                    <a:gs pos="91000">
                      <a:srgbClr val="7F7F7F"/>
                    </a:gs>
                    <a:gs pos="100000">
                      <a:srgbClr val="BFBFBF"/>
                    </a:gs>
                  </a:gsLst>
                  <a:lin ang="10800000" scaled="0"/>
                </a:gradFill>
                <a:ln cap="flat" cmpd="sng" w="12700">
                  <a:solidFill>
                    <a:srgbClr val="26262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4" name="Google Shape;54;p47"/>
                <p:cNvSpPr/>
                <p:nvPr/>
              </p:nvSpPr>
              <p:spPr>
                <a:xfrm>
                  <a:off x="1634225" y="5796647"/>
                  <a:ext cx="142969" cy="144016"/>
                </a:xfrm>
                <a:prstGeom prst="roundRect">
                  <a:avLst>
                    <a:gd fmla="val 16667" name="adj"/>
                  </a:avLst>
                </a:prstGeom>
                <a:solidFill>
                  <a:srgbClr val="737373"/>
                </a:solidFill>
                <a:ln cap="flat" cmpd="sng" w="9525">
                  <a:solidFill>
                    <a:srgbClr val="B0B0B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grpSp>
      <p:sp>
        <p:nvSpPr>
          <p:cNvPr id="55" name="Google Shape;55;p47"/>
          <p:cNvSpPr/>
          <p:nvPr>
            <p:ph idx="2" type="pic"/>
          </p:nvPr>
        </p:nvSpPr>
        <p:spPr>
          <a:xfrm>
            <a:off x="9245573" y="2187162"/>
            <a:ext cx="2149921" cy="3394441"/>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56" name="Google Shape;56;p47"/>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ontents slide layout">
  <p:cSld name="10_Contents slide layout">
    <p:bg>
      <p:bgPr>
        <a:blipFill>
          <a:blip r:embed="rId2">
            <a:alphaModFix/>
          </a:blip>
          <a:stretch>
            <a:fillRect/>
          </a:stretch>
        </a:blipFill>
      </p:bgPr>
    </p:bg>
    <p:spTree>
      <p:nvGrpSpPr>
        <p:cNvPr id="57" name="Shape 57"/>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Contents slide layout">
  <p:cSld name="14_Contents slide layout">
    <p:bg>
      <p:bgPr>
        <a:blipFill>
          <a:blip r:embed="rId2">
            <a:alphaModFix/>
          </a:blip>
          <a:stretch>
            <a:fillRect/>
          </a:stretch>
        </a:blipFill>
      </p:bgPr>
    </p:bg>
    <p:spTree>
      <p:nvGrpSpPr>
        <p:cNvPr id="58" name="Shape 58"/>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_Contents slide layout">
  <p:cSld name="16_Contents slide layout">
    <p:bg>
      <p:bgPr>
        <a:blipFill>
          <a:blip r:embed="rId2">
            <a:alphaModFix/>
          </a:blip>
          <a:stretch>
            <a:fillRect/>
          </a:stretch>
        </a:blipFill>
      </p:bgPr>
    </p:bg>
    <p:spTree>
      <p:nvGrpSpPr>
        <p:cNvPr id="59" name="Shape 59"/>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_Contents slide layout">
  <p:cSld name="17_Contents slide layout">
    <p:bg>
      <p:bgPr>
        <a:blipFill>
          <a:blip r:embed="rId2">
            <a:alphaModFix/>
          </a:blip>
          <a:stretch>
            <a:fillRect/>
          </a:stretch>
        </a:blipFill>
      </p:bgPr>
    </p:bg>
    <p:spTree>
      <p:nvGrpSpPr>
        <p:cNvPr id="60" name="Shape 6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NG sets layout">
  <p:cSld name="PNG sets layout">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52"/>
          <p:cNvSpPr txBox="1"/>
          <p:nvPr>
            <p:ph idx="1" type="body"/>
          </p:nvPr>
        </p:nvSpPr>
        <p:spPr>
          <a:xfrm>
            <a:off x="323529" y="332482"/>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 sets layout">
  <p:cSld name="1_Icon sets layout">
    <p:spTree>
      <p:nvGrpSpPr>
        <p:cNvPr id="63" name="Shape 63"/>
        <p:cNvGrpSpPr/>
        <p:nvPr/>
      </p:nvGrpSpPr>
      <p:grpSpPr>
        <a:xfrm>
          <a:off x="0" y="0"/>
          <a:ext cx="0" cy="0"/>
          <a:chOff x="0" y="0"/>
          <a:chExt cx="0" cy="0"/>
        </a:xfrm>
      </p:grpSpPr>
      <p:sp>
        <p:nvSpPr>
          <p:cNvPr id="64" name="Google Shape;64;p53"/>
          <p:cNvSpPr txBox="1"/>
          <p:nvPr>
            <p:ph idx="1" type="body"/>
          </p:nvPr>
        </p:nvSpPr>
        <p:spPr>
          <a:xfrm>
            <a:off x="323529" y="123478"/>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65" name="Google Shape;65;p53"/>
          <p:cNvSpPr/>
          <p:nvPr/>
        </p:nvSpPr>
        <p:spPr>
          <a:xfrm>
            <a:off x="354010" y="1131591"/>
            <a:ext cx="3560767" cy="5402561"/>
          </a:xfrm>
          <a:prstGeom prst="roundRect">
            <a:avLst>
              <a:gd fmla="val 3968"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66" name="Google Shape;66;p53"/>
          <p:cNvSpPr/>
          <p:nvPr/>
        </p:nvSpPr>
        <p:spPr>
          <a:xfrm>
            <a:off x="531933" y="1347500"/>
            <a:ext cx="153868" cy="5015200"/>
          </a:xfrm>
          <a:prstGeom prst="roundRect">
            <a:avLst>
              <a:gd fmla="val 50000" name="adj"/>
            </a:avLst>
          </a:prstGeom>
          <a:solidFill>
            <a:schemeClr val="lt1">
              <a:alpha val="4078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67" name="Google Shape;67;p53"/>
          <p:cNvSpPr/>
          <p:nvPr/>
        </p:nvSpPr>
        <p:spPr>
          <a:xfrm rot="5400000">
            <a:off x="3057177" y="1276653"/>
            <a:ext cx="685849" cy="685148"/>
          </a:xfrm>
          <a:prstGeom prst="halfFrame">
            <a:avLst>
              <a:gd fmla="val 23728" name="adj1"/>
              <a:gd fmla="val 24642" name="adj2"/>
            </a:avLst>
          </a:prstGeom>
          <a:solidFill>
            <a:schemeClr val="lt1">
              <a:alpha val="2274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rgbClr val="262626"/>
              </a:solidFill>
              <a:latin typeface="Arial"/>
              <a:ea typeface="Arial"/>
              <a:cs typeface="Arial"/>
              <a:sym typeface="Arial"/>
            </a:endParaRPr>
          </a:p>
        </p:txBody>
      </p:sp>
      <p:sp>
        <p:nvSpPr>
          <p:cNvPr id="68" name="Google Shape;68;p53"/>
          <p:cNvSpPr txBox="1"/>
          <p:nvPr/>
        </p:nvSpPr>
        <p:spPr>
          <a:xfrm>
            <a:off x="711704" y="1637214"/>
            <a:ext cx="2232248" cy="52322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Resize without losing quality</a:t>
            </a:r>
            <a:endParaRPr b="1" sz="1400">
              <a:solidFill>
                <a:schemeClr val="lt1"/>
              </a:solidFill>
              <a:latin typeface="Arial"/>
              <a:ea typeface="Arial"/>
              <a:cs typeface="Arial"/>
              <a:sym typeface="Arial"/>
            </a:endParaRPr>
          </a:p>
        </p:txBody>
      </p:sp>
      <p:sp>
        <p:nvSpPr>
          <p:cNvPr id="69" name="Google Shape;69;p53"/>
          <p:cNvSpPr txBox="1"/>
          <p:nvPr/>
        </p:nvSpPr>
        <p:spPr>
          <a:xfrm>
            <a:off x="711704" y="2127463"/>
            <a:ext cx="2232248" cy="738664"/>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Change Fill Color &amp;</a:t>
            </a:r>
            <a:endParaRPr/>
          </a:p>
          <a:p>
            <a:pPr indent="0" lvl="0" marL="0" marR="0" rtl="0" algn="l">
              <a:spcBef>
                <a:spcPts val="0"/>
              </a:spcBef>
              <a:spcAft>
                <a:spcPts val="0"/>
              </a:spcAft>
              <a:buNone/>
            </a:pPr>
            <a:r>
              <a:rPr b="1" lang="en-US" sz="1400">
                <a:solidFill>
                  <a:schemeClr val="lt1"/>
                </a:solidFill>
                <a:latin typeface="Arial"/>
                <a:ea typeface="Arial"/>
                <a:cs typeface="Arial"/>
                <a:sym typeface="Arial"/>
              </a:rPr>
              <a:t>Line Color</a:t>
            </a:r>
            <a:endParaRPr b="1" sz="1400">
              <a:solidFill>
                <a:schemeClr val="lt1"/>
              </a:solidFill>
              <a:latin typeface="Arial"/>
              <a:ea typeface="Arial"/>
              <a:cs typeface="Arial"/>
              <a:sym typeface="Arial"/>
            </a:endParaRPr>
          </a:p>
        </p:txBody>
      </p:sp>
      <p:sp>
        <p:nvSpPr>
          <p:cNvPr id="70" name="Google Shape;70;p53"/>
          <p:cNvSpPr txBox="1"/>
          <p:nvPr/>
        </p:nvSpPr>
        <p:spPr>
          <a:xfrm>
            <a:off x="721229" y="5808438"/>
            <a:ext cx="2232000" cy="307777"/>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Arial"/>
                <a:ea typeface="Arial"/>
                <a:cs typeface="Arial"/>
                <a:sym typeface="Arial"/>
              </a:rPr>
              <a:t>www.allppt.com</a:t>
            </a:r>
            <a:endParaRPr sz="1400">
              <a:solidFill>
                <a:schemeClr val="lt1"/>
              </a:solidFill>
              <a:latin typeface="Arial"/>
              <a:ea typeface="Arial"/>
              <a:cs typeface="Arial"/>
              <a:sym typeface="Arial"/>
            </a:endParaRPr>
          </a:p>
        </p:txBody>
      </p:sp>
      <p:sp>
        <p:nvSpPr>
          <p:cNvPr id="71" name="Google Shape;71;p53"/>
          <p:cNvSpPr txBox="1"/>
          <p:nvPr/>
        </p:nvSpPr>
        <p:spPr>
          <a:xfrm>
            <a:off x="721229" y="4450324"/>
            <a:ext cx="2717296" cy="1384995"/>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2800">
                <a:solidFill>
                  <a:schemeClr val="lt1"/>
                </a:solidFill>
                <a:latin typeface="Arial"/>
                <a:ea typeface="Arial"/>
                <a:cs typeface="Arial"/>
                <a:sym typeface="Arial"/>
              </a:rPr>
              <a:t>FREE </a:t>
            </a:r>
            <a:endParaRPr/>
          </a:p>
          <a:p>
            <a:pPr indent="0" lvl="0" marL="0" marR="0" rtl="0" algn="l">
              <a:spcBef>
                <a:spcPts val="0"/>
              </a:spcBef>
              <a:spcAft>
                <a:spcPts val="0"/>
              </a:spcAft>
              <a:buNone/>
            </a:pPr>
            <a:r>
              <a:rPr b="1" lang="en-US" sz="2800">
                <a:solidFill>
                  <a:schemeClr val="lt1"/>
                </a:solidFill>
                <a:latin typeface="Arial"/>
                <a:ea typeface="Arial"/>
                <a:cs typeface="Arial"/>
                <a:sym typeface="Arial"/>
              </a:rPr>
              <a:t>PPT TEMPLATES</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layout">
  <p:cSld name="End slide layout">
    <p:bg>
      <p:bgPr>
        <a:blipFill>
          <a:blip r:embed="rId2">
            <a:alphaModFix/>
          </a:blip>
          <a:stretch>
            <a:fillRect/>
          </a:stretch>
        </a:blipFill>
      </p:bgPr>
    </p:bg>
    <p:spTree>
      <p:nvGrpSpPr>
        <p:cNvPr id="11" name="Shape 1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Slide layout">
  <p:cSld name="Section Break Slide layout">
    <p:bg>
      <p:bgPr>
        <a:blipFill>
          <a:blip r:embed="rId2">
            <a:alphaModFix/>
          </a:blip>
          <a:stretch>
            <a:fillRect/>
          </a:stretch>
        </a:blipFill>
      </p:bgPr>
    </p:bg>
    <p:spTree>
      <p:nvGrpSpPr>
        <p:cNvPr id="13" name="Shape 1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Agenda slide layout">
  <p:cSld name="3_Agenda slide layout">
    <p:bg>
      <p:bgPr>
        <a:blipFill>
          <a:blip r:embed="rId2">
            <a:alphaModFix/>
          </a:blip>
          <a:stretch>
            <a:fillRect/>
          </a:stretch>
        </a:blipFill>
      </p:bgPr>
    </p:bg>
    <p:spTree>
      <p:nvGrpSpPr>
        <p:cNvPr id="15" name="Shape 1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ontents slide layout">
  <p:cSld name="12_Contents slide layout">
    <p:bg>
      <p:bgPr>
        <a:blipFill>
          <a:blip r:embed="rId2">
            <a:alphaModFix/>
          </a:blip>
          <a:stretch>
            <a:fillRect/>
          </a:stretch>
        </a:blipFill>
      </p:bgPr>
    </p:bg>
    <p:spTree>
      <p:nvGrpSpPr>
        <p:cNvPr id="16" name="Shape 1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slide layout">
  <p:cSld name="Contents slide layout">
    <p:spTree>
      <p:nvGrpSpPr>
        <p:cNvPr id="17" name="Shape 17"/>
        <p:cNvGrpSpPr/>
        <p:nvPr/>
      </p:nvGrpSpPr>
      <p:grpSpPr>
        <a:xfrm>
          <a:off x="0" y="0"/>
          <a:ext cx="0" cy="0"/>
          <a:chOff x="0" y="0"/>
          <a:chExt cx="0" cy="0"/>
        </a:xfrm>
      </p:grpSpPr>
      <p:sp>
        <p:nvSpPr>
          <p:cNvPr id="18" name="Google Shape;18;p39"/>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ntents slide layout">
  <p:cSld name="2_Contents slide layout">
    <p:spTree>
      <p:nvGrpSpPr>
        <p:cNvPr id="19" name="Shape 1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aam slide layout">
  <p:cSld name="4_Taam slide layout">
    <p:spTree>
      <p:nvGrpSpPr>
        <p:cNvPr id="20" name="Shape 20"/>
        <p:cNvGrpSpPr/>
        <p:nvPr/>
      </p:nvGrpSpPr>
      <p:grpSpPr>
        <a:xfrm>
          <a:off x="0" y="0"/>
          <a:ext cx="0" cy="0"/>
          <a:chOff x="0" y="0"/>
          <a:chExt cx="0" cy="0"/>
        </a:xfrm>
      </p:grpSpPr>
      <p:sp>
        <p:nvSpPr>
          <p:cNvPr id="21" name="Google Shape;21;p41"/>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22" name="Google Shape;22;p41"/>
          <p:cNvSpPr/>
          <p:nvPr>
            <p:ph idx="2" type="pic"/>
          </p:nvPr>
        </p:nvSpPr>
        <p:spPr>
          <a:xfrm>
            <a:off x="995114" y="2392774"/>
            <a:ext cx="1711826" cy="1711826"/>
          </a:xfrm>
          <a:prstGeom prst="ellipse">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rgbClr val="3F3F3F"/>
              </a:buClr>
              <a:buSzPts val="1200"/>
              <a:buFont typeface="Arial"/>
              <a:buNone/>
              <a:defRPr b="0" i="0" sz="1200" u="none" cap="none" strike="noStrike">
                <a:solidFill>
                  <a:srgbClr val="3F3F3F"/>
                </a:solidFill>
                <a:latin typeface="Arial"/>
                <a:ea typeface="Arial"/>
                <a:cs typeface="Arial"/>
                <a:sym typeface="Arial"/>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23" name="Google Shape;23;p41"/>
          <p:cNvSpPr/>
          <p:nvPr>
            <p:ph idx="3" type="pic"/>
          </p:nvPr>
        </p:nvSpPr>
        <p:spPr>
          <a:xfrm>
            <a:off x="3840865" y="2392774"/>
            <a:ext cx="1711826" cy="1711826"/>
          </a:xfrm>
          <a:prstGeom prst="ellipse">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rgbClr val="3F3F3F"/>
              </a:buClr>
              <a:buSzPts val="1200"/>
              <a:buFont typeface="Arial"/>
              <a:buNone/>
              <a:defRPr b="0" i="0" sz="1200" u="none" cap="none" strike="noStrike">
                <a:solidFill>
                  <a:srgbClr val="3F3F3F"/>
                </a:solidFill>
                <a:latin typeface="Arial"/>
                <a:ea typeface="Arial"/>
                <a:cs typeface="Arial"/>
                <a:sym typeface="Arial"/>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24" name="Google Shape;24;p41"/>
          <p:cNvSpPr/>
          <p:nvPr>
            <p:ph idx="4" type="pic"/>
          </p:nvPr>
        </p:nvSpPr>
        <p:spPr>
          <a:xfrm>
            <a:off x="6686616" y="2392774"/>
            <a:ext cx="1711826" cy="1711826"/>
          </a:xfrm>
          <a:prstGeom prst="ellipse">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rgbClr val="3F3F3F"/>
              </a:buClr>
              <a:buSzPts val="1200"/>
              <a:buFont typeface="Arial"/>
              <a:buNone/>
              <a:defRPr b="0" i="0" sz="1200" u="none" cap="none" strike="noStrike">
                <a:solidFill>
                  <a:srgbClr val="3F3F3F"/>
                </a:solidFill>
                <a:latin typeface="Arial"/>
                <a:ea typeface="Arial"/>
                <a:cs typeface="Arial"/>
                <a:sym typeface="Arial"/>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25" name="Google Shape;25;p41"/>
          <p:cNvSpPr/>
          <p:nvPr>
            <p:ph idx="5" type="pic"/>
          </p:nvPr>
        </p:nvSpPr>
        <p:spPr>
          <a:xfrm>
            <a:off x="9532368" y="2392774"/>
            <a:ext cx="1711826" cy="1711826"/>
          </a:xfrm>
          <a:prstGeom prst="ellipse">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rgbClr val="3F3F3F"/>
              </a:buClr>
              <a:buSzPts val="1200"/>
              <a:buFont typeface="Arial"/>
              <a:buNone/>
              <a:defRPr b="0" i="0" sz="1200" u="none" cap="none" strike="noStrike">
                <a:solidFill>
                  <a:srgbClr val="3F3F3F"/>
                </a:solidFill>
                <a:latin typeface="Arial"/>
                <a:ea typeface="Arial"/>
                <a:cs typeface="Arial"/>
                <a:sym typeface="Arial"/>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2_Images &amp; Contents Layout">
  <p:cSld name="52_Images &amp; Contents Layout">
    <p:spTree>
      <p:nvGrpSpPr>
        <p:cNvPr id="26" name="Shape 26"/>
        <p:cNvGrpSpPr/>
        <p:nvPr/>
      </p:nvGrpSpPr>
      <p:grpSpPr>
        <a:xfrm>
          <a:off x="0" y="0"/>
          <a:ext cx="0" cy="0"/>
          <a:chOff x="0" y="0"/>
          <a:chExt cx="0" cy="0"/>
        </a:xfrm>
      </p:grpSpPr>
      <p:sp>
        <p:nvSpPr>
          <p:cNvPr id="27" name="Google Shape;27;p42"/>
          <p:cNvSpPr/>
          <p:nvPr>
            <p:ph idx="2" type="pic"/>
          </p:nvPr>
        </p:nvSpPr>
        <p:spPr>
          <a:xfrm>
            <a:off x="678235" y="635634"/>
            <a:ext cx="6379790" cy="5586731"/>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rgbClr val="3F3F3F"/>
              </a:buClr>
              <a:buSzPts val="1200"/>
              <a:buFont typeface="Arial"/>
              <a:buNone/>
              <a:defRPr b="0" i="0" sz="1200" u="none" cap="none" strike="noStrike">
                <a:solidFill>
                  <a:srgbClr val="3F3F3F"/>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14.xml"/><Relationship Id="rId10" Type="http://schemas.openxmlformats.org/officeDocument/2006/relationships/slideLayout" Target="../slideLayouts/slideLayout13.xml"/><Relationship Id="rId13" Type="http://schemas.openxmlformats.org/officeDocument/2006/relationships/slideLayout" Target="../slideLayouts/slideLayout16.xml"/><Relationship Id="rId12" Type="http://schemas.openxmlformats.org/officeDocument/2006/relationships/slideLayout" Target="../slideLayouts/slideLayout15.xml"/><Relationship Id="rId1" Type="http://schemas.openxmlformats.org/officeDocument/2006/relationships/slideLayout" Target="../slideLayouts/slideLayout4.xml"/><Relationship Id="rId2" Type="http://schemas.openxmlformats.org/officeDocument/2006/relationships/slideLayout" Target="../slideLayouts/slideLayout5.xml"/><Relationship Id="rId3" Type="http://schemas.openxmlformats.org/officeDocument/2006/relationships/slideLayout" Target="../slideLayouts/slideLayout6.xml"/><Relationship Id="rId4" Type="http://schemas.openxmlformats.org/officeDocument/2006/relationships/slideLayout" Target="../slideLayouts/slideLayout7.xml"/><Relationship Id="rId9" Type="http://schemas.openxmlformats.org/officeDocument/2006/relationships/slideLayout" Target="../slideLayouts/slideLayout12.xml"/><Relationship Id="rId15" Type="http://schemas.openxmlformats.org/officeDocument/2006/relationships/slideLayout" Target="../slideLayouts/slideLayout18.xml"/><Relationship Id="rId14" Type="http://schemas.openxmlformats.org/officeDocument/2006/relationships/slideLayout" Target="../slideLayouts/slideLayout17.xml"/><Relationship Id="rId17" Type="http://schemas.openxmlformats.org/officeDocument/2006/relationships/theme" Target="../theme/theme4.xml"/><Relationship Id="rId16" Type="http://schemas.openxmlformats.org/officeDocument/2006/relationships/slideLayout" Target="../slideLayouts/slideLayout19.xml"/><Relationship Id="rId5" Type="http://schemas.openxmlformats.org/officeDocument/2006/relationships/slideLayout" Target="../slideLayouts/slideLayout8.xml"/><Relationship Id="rId6" Type="http://schemas.openxmlformats.org/officeDocument/2006/relationships/slideLayout" Target="../slideLayouts/slideLayout9.xml"/><Relationship Id="rId7" Type="http://schemas.openxmlformats.org/officeDocument/2006/relationships/slideLayout" Target="../slideLayouts/slideLayout10.xml"/><Relationship Id="rId8"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 name="Shape 12"/>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2"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 name="Shape 14"/>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4.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
          <p:cNvSpPr txBox="1"/>
          <p:nvPr/>
        </p:nvSpPr>
        <p:spPr>
          <a:xfrm>
            <a:off x="517214" y="1780365"/>
            <a:ext cx="5141464" cy="2585323"/>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i="0" lang="en-US" sz="5400" u="none" cap="none" strike="noStrike">
                <a:solidFill>
                  <a:schemeClr val="lt1"/>
                </a:solidFill>
                <a:latin typeface="Times New Roman"/>
                <a:ea typeface="Times New Roman"/>
                <a:cs typeface="Times New Roman"/>
                <a:sym typeface="Times New Roman"/>
              </a:rPr>
              <a:t>ĐỒ ÁN NHẬP MÔN HỌC MÁY</a:t>
            </a:r>
            <a:endParaRPr b="1" i="0" sz="5400" u="none" cap="none" strike="noStrike">
              <a:solidFill>
                <a:schemeClr val="lt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76"/>
                                        </p:tgtEl>
                                        <p:attrNameLst>
                                          <p:attrName>style.visibility</p:attrName>
                                        </p:attrNameLst>
                                      </p:cBhvr>
                                      <p:to>
                                        <p:strVal val="visible"/>
                                      </p:to>
                                    </p:set>
                                    <p:anim calcmode="lin" valueType="num">
                                      <p:cBhvr additive="base">
                                        <p:cTn dur="500"/>
                                        <p:tgtEl>
                                          <p:spTgt spid="7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0"/>
          <p:cNvSpPr txBox="1"/>
          <p:nvPr/>
        </p:nvSpPr>
        <p:spPr>
          <a:xfrm>
            <a:off x="1063808" y="901146"/>
            <a:ext cx="8447619"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Sử dụng máy dò 3D hai giai đoạn, CenterPoint, tìm tâm của các đối tượng và thuộc tính của chúng bằng cách sử dụng máy dò điểm chính, giai đoạn thứ hai tinh chỉnh tất cả các ước tính. </a:t>
            </a:r>
            <a:endParaRPr sz="2000">
              <a:solidFill>
                <a:schemeClr val="dk1"/>
              </a:solidFill>
              <a:latin typeface="Arial"/>
              <a:ea typeface="Arial"/>
              <a:cs typeface="Arial"/>
              <a:sym typeface="Arial"/>
            </a:endParaRPr>
          </a:p>
        </p:txBody>
      </p:sp>
      <p:pic>
        <p:nvPicPr>
          <p:cNvPr id="174" name="Google Shape;174;p10"/>
          <p:cNvPicPr preferRelativeResize="0"/>
          <p:nvPr/>
        </p:nvPicPr>
        <p:blipFill rotWithShape="1">
          <a:blip r:embed="rId3">
            <a:alphaModFix/>
          </a:blip>
          <a:srcRect b="0" l="0" r="0" t="0"/>
          <a:stretch/>
        </p:blipFill>
        <p:spPr>
          <a:xfrm>
            <a:off x="1063808" y="2126786"/>
            <a:ext cx="8447619" cy="363809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74"/>
                                        </p:tgtEl>
                                        <p:attrNameLst>
                                          <p:attrName>style.visibility</p:attrName>
                                        </p:attrNameLst>
                                      </p:cBhvr>
                                      <p:to>
                                        <p:strVal val="visible"/>
                                      </p:to>
                                    </p:set>
                                    <p:anim calcmode="lin" valueType="num">
                                      <p:cBhvr additive="base">
                                        <p:cTn dur="500"/>
                                        <p:tgtEl>
                                          <p:spTgt spid="174"/>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73"/>
                                        </p:tgtEl>
                                        <p:attrNameLst>
                                          <p:attrName>style.visibility</p:attrName>
                                        </p:attrNameLst>
                                      </p:cBhvr>
                                      <p:to>
                                        <p:strVal val="visible"/>
                                      </p:to>
                                    </p:set>
                                    <p:anim calcmode="lin" valueType="num">
                                      <p:cBhvr additive="base">
                                        <p:cTn dur="500"/>
                                        <p:tgtEl>
                                          <p:spTgt spid="17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grpSp>
        <p:nvGrpSpPr>
          <p:cNvPr id="179" name="Google Shape;179;p11"/>
          <p:cNvGrpSpPr/>
          <p:nvPr/>
        </p:nvGrpSpPr>
        <p:grpSpPr>
          <a:xfrm>
            <a:off x="291096" y="2015071"/>
            <a:ext cx="6459998" cy="4397403"/>
            <a:chOff x="1208224" y="1365534"/>
            <a:chExt cx="7562415" cy="5147833"/>
          </a:xfrm>
        </p:grpSpPr>
        <p:sp>
          <p:nvSpPr>
            <p:cNvPr id="180" name="Google Shape;180;p11"/>
            <p:cNvSpPr/>
            <p:nvPr/>
          </p:nvSpPr>
          <p:spPr>
            <a:xfrm>
              <a:off x="1208224" y="6148942"/>
              <a:ext cx="7562415" cy="364425"/>
            </a:xfrm>
            <a:custGeom>
              <a:rect b="b" l="l" r="r" t="t"/>
              <a:pathLst>
                <a:path extrusionOk="0" h="364426" w="9211437">
                  <a:moveTo>
                    <a:pt x="9211437" y="182213"/>
                  </a:moveTo>
                  <a:cubicBezTo>
                    <a:pt x="9211437" y="282847"/>
                    <a:pt x="7149387" y="364426"/>
                    <a:pt x="4605719" y="364426"/>
                  </a:cubicBezTo>
                  <a:cubicBezTo>
                    <a:pt x="2062051" y="364426"/>
                    <a:pt x="0" y="282847"/>
                    <a:pt x="0" y="182213"/>
                  </a:cubicBezTo>
                  <a:cubicBezTo>
                    <a:pt x="0" y="81579"/>
                    <a:pt x="2062051" y="0"/>
                    <a:pt x="4605719" y="0"/>
                  </a:cubicBezTo>
                  <a:cubicBezTo>
                    <a:pt x="7149387" y="0"/>
                    <a:pt x="9211437" y="81579"/>
                    <a:pt x="9211437" y="182213"/>
                  </a:cubicBezTo>
                  <a:close/>
                </a:path>
              </a:pathLst>
            </a:custGeom>
            <a:solidFill>
              <a:srgbClr val="265E66">
                <a:alpha val="4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181" name="Google Shape;181;p11"/>
            <p:cNvGrpSpPr/>
            <p:nvPr/>
          </p:nvGrpSpPr>
          <p:grpSpPr>
            <a:xfrm>
              <a:off x="1672204" y="1379647"/>
              <a:ext cx="5613276" cy="5023497"/>
              <a:chOff x="1672204" y="1379647"/>
              <a:chExt cx="5613276" cy="5023497"/>
            </a:xfrm>
          </p:grpSpPr>
          <p:sp>
            <p:nvSpPr>
              <p:cNvPr id="182" name="Google Shape;182;p11"/>
              <p:cNvSpPr/>
              <p:nvPr/>
            </p:nvSpPr>
            <p:spPr>
              <a:xfrm>
                <a:off x="1672204" y="1379647"/>
                <a:ext cx="5597304" cy="5018012"/>
              </a:xfrm>
              <a:custGeom>
                <a:rect b="b" l="l" r="r" t="t"/>
                <a:pathLst>
                  <a:path extrusionOk="0" h="5018012" w="5597304">
                    <a:moveTo>
                      <a:pt x="5587607" y="4328838"/>
                    </a:moveTo>
                    <a:cubicBezTo>
                      <a:pt x="5590273" y="4281403"/>
                      <a:pt x="5577606" y="4269021"/>
                      <a:pt x="5528742" y="4269116"/>
                    </a:cubicBezTo>
                    <a:cubicBezTo>
                      <a:pt x="4225722" y="4270640"/>
                      <a:pt x="2922607" y="4270164"/>
                      <a:pt x="1619491" y="4271212"/>
                    </a:cubicBezTo>
                    <a:cubicBezTo>
                      <a:pt x="1574724" y="4271212"/>
                      <a:pt x="1526623" y="4263115"/>
                      <a:pt x="1520241" y="4191487"/>
                    </a:cubicBezTo>
                    <a:cubicBezTo>
                      <a:pt x="1516050" y="4144434"/>
                      <a:pt x="1506430" y="4097761"/>
                      <a:pt x="1499000" y="4050898"/>
                    </a:cubicBezTo>
                    <a:cubicBezTo>
                      <a:pt x="1446422" y="3721619"/>
                      <a:pt x="881304" y="166127"/>
                      <a:pt x="859777" y="36777"/>
                    </a:cubicBezTo>
                    <a:cubicBezTo>
                      <a:pt x="857396" y="22395"/>
                      <a:pt x="863302" y="-1799"/>
                      <a:pt x="834631" y="106"/>
                    </a:cubicBezTo>
                    <a:cubicBezTo>
                      <a:pt x="722522" y="7345"/>
                      <a:pt x="608317" y="1440"/>
                      <a:pt x="498780" y="26395"/>
                    </a:cubicBezTo>
                    <a:cubicBezTo>
                      <a:pt x="338665" y="62876"/>
                      <a:pt x="181312" y="111168"/>
                      <a:pt x="22339" y="152506"/>
                    </a:cubicBezTo>
                    <a:cubicBezTo>
                      <a:pt x="622" y="158126"/>
                      <a:pt x="-1949" y="167079"/>
                      <a:pt x="1003" y="184986"/>
                    </a:cubicBezTo>
                    <a:cubicBezTo>
                      <a:pt x="11767" y="251661"/>
                      <a:pt x="733190" y="4837092"/>
                      <a:pt x="730809" y="4849760"/>
                    </a:cubicBezTo>
                    <a:cubicBezTo>
                      <a:pt x="730523" y="4891385"/>
                      <a:pt x="740334" y="4931104"/>
                      <a:pt x="751954" y="4970823"/>
                    </a:cubicBezTo>
                    <a:cubicBezTo>
                      <a:pt x="760813" y="5001017"/>
                      <a:pt x="777481" y="5014067"/>
                      <a:pt x="810152" y="5013781"/>
                    </a:cubicBezTo>
                    <a:cubicBezTo>
                      <a:pt x="900354" y="5013018"/>
                      <a:pt x="5434159" y="5018543"/>
                      <a:pt x="5535600" y="5017972"/>
                    </a:cubicBezTo>
                    <a:cubicBezTo>
                      <a:pt x="5561794" y="5017781"/>
                      <a:pt x="5591893" y="5017114"/>
                      <a:pt x="5595703" y="4985015"/>
                    </a:cubicBezTo>
                    <a:cubicBezTo>
                      <a:pt x="5602942" y="4924341"/>
                      <a:pt x="5583034" y="4410943"/>
                      <a:pt x="5587607" y="4328838"/>
                    </a:cubicBezTo>
                    <a:close/>
                    <a:moveTo>
                      <a:pt x="953884" y="4482952"/>
                    </a:moveTo>
                    <a:cubicBezTo>
                      <a:pt x="954551" y="4483143"/>
                      <a:pt x="955218" y="4483333"/>
                      <a:pt x="955885" y="4483524"/>
                    </a:cubicBezTo>
                    <a:cubicBezTo>
                      <a:pt x="955218" y="4483714"/>
                      <a:pt x="954551" y="4483905"/>
                      <a:pt x="953980" y="4484095"/>
                    </a:cubicBezTo>
                    <a:cubicBezTo>
                      <a:pt x="953980" y="4483714"/>
                      <a:pt x="953980" y="4483333"/>
                      <a:pt x="953884" y="4482952"/>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3" name="Google Shape;183;p11"/>
              <p:cNvSpPr/>
              <p:nvPr/>
            </p:nvSpPr>
            <p:spPr>
              <a:xfrm>
                <a:off x="1706732" y="1544908"/>
                <a:ext cx="5578748" cy="4858236"/>
              </a:xfrm>
              <a:custGeom>
                <a:rect b="b" l="l" r="r" t="t"/>
                <a:pathLst>
                  <a:path extrusionOk="0" h="4858236" w="5578748">
                    <a:moveTo>
                      <a:pt x="5565842" y="4451708"/>
                    </a:moveTo>
                    <a:cubicBezTo>
                      <a:pt x="5566890" y="4514859"/>
                      <a:pt x="5584225" y="4762223"/>
                      <a:pt x="5576986" y="4822802"/>
                    </a:cubicBezTo>
                    <a:cubicBezTo>
                      <a:pt x="5573176" y="4854806"/>
                      <a:pt x="5542982" y="4855568"/>
                      <a:pt x="5516884" y="4855759"/>
                    </a:cubicBezTo>
                    <a:cubicBezTo>
                      <a:pt x="5415442" y="4856330"/>
                      <a:pt x="5314096" y="4857473"/>
                      <a:pt x="5212655" y="4857568"/>
                    </a:cubicBezTo>
                    <a:cubicBezTo>
                      <a:pt x="4008219" y="4858331"/>
                      <a:pt x="2803687" y="4858616"/>
                      <a:pt x="1599251" y="4857473"/>
                    </a:cubicBezTo>
                    <a:cubicBezTo>
                      <a:pt x="1420181" y="4857282"/>
                      <a:pt x="1241111" y="4859283"/>
                      <a:pt x="1062136" y="4854901"/>
                    </a:cubicBezTo>
                    <a:cubicBezTo>
                      <a:pt x="971934" y="4852711"/>
                      <a:pt x="881637" y="4850901"/>
                      <a:pt x="791435" y="4851663"/>
                    </a:cubicBezTo>
                    <a:cubicBezTo>
                      <a:pt x="758765" y="4851948"/>
                      <a:pt x="742096" y="4838899"/>
                      <a:pt x="733238" y="4808705"/>
                    </a:cubicBezTo>
                    <a:cubicBezTo>
                      <a:pt x="721617" y="4768986"/>
                      <a:pt x="711711" y="4729266"/>
                      <a:pt x="712092" y="4687642"/>
                    </a:cubicBezTo>
                    <a:cubicBezTo>
                      <a:pt x="724665" y="4621539"/>
                      <a:pt x="663134" y="4248730"/>
                      <a:pt x="643512" y="4127858"/>
                    </a:cubicBezTo>
                    <a:cubicBezTo>
                      <a:pt x="595697" y="3833059"/>
                      <a:pt x="549596" y="3537975"/>
                      <a:pt x="503114" y="3242890"/>
                    </a:cubicBezTo>
                    <a:cubicBezTo>
                      <a:pt x="467014" y="3013814"/>
                      <a:pt x="430438" y="2784738"/>
                      <a:pt x="393481" y="2555757"/>
                    </a:cubicBezTo>
                    <a:cubicBezTo>
                      <a:pt x="362525" y="2364400"/>
                      <a:pt x="334235" y="2172566"/>
                      <a:pt x="303375" y="1981209"/>
                    </a:cubicBezTo>
                    <a:cubicBezTo>
                      <a:pt x="269561" y="1771468"/>
                      <a:pt x="236414" y="1561632"/>
                      <a:pt x="202791" y="1351892"/>
                    </a:cubicBezTo>
                    <a:cubicBezTo>
                      <a:pt x="175168" y="1179585"/>
                      <a:pt x="148879" y="1006896"/>
                      <a:pt x="122209" y="834399"/>
                    </a:cubicBezTo>
                    <a:cubicBezTo>
                      <a:pt x="99254" y="685237"/>
                      <a:pt x="74203" y="536361"/>
                      <a:pt x="50200" y="387390"/>
                    </a:cubicBezTo>
                    <a:cubicBezTo>
                      <a:pt x="33626" y="284806"/>
                      <a:pt x="18863" y="181936"/>
                      <a:pt x="1242" y="79542"/>
                    </a:cubicBezTo>
                    <a:cubicBezTo>
                      <a:pt x="-3426" y="52587"/>
                      <a:pt x="4575" y="32203"/>
                      <a:pt x="33626" y="25440"/>
                    </a:cubicBezTo>
                    <a:cubicBezTo>
                      <a:pt x="86205" y="13153"/>
                      <a:pt x="139640" y="6105"/>
                      <a:pt x="193266" y="390"/>
                    </a:cubicBezTo>
                    <a:cubicBezTo>
                      <a:pt x="231461" y="-3611"/>
                      <a:pt x="240700" y="23821"/>
                      <a:pt x="245939" y="54111"/>
                    </a:cubicBezTo>
                    <a:cubicBezTo>
                      <a:pt x="268227" y="183746"/>
                      <a:pt x="287087" y="313953"/>
                      <a:pt x="307470" y="443874"/>
                    </a:cubicBezTo>
                    <a:cubicBezTo>
                      <a:pt x="379670" y="904122"/>
                      <a:pt x="452155" y="1364274"/>
                      <a:pt x="524164" y="1824522"/>
                    </a:cubicBezTo>
                    <a:cubicBezTo>
                      <a:pt x="640369" y="2566520"/>
                      <a:pt x="757908" y="3308422"/>
                      <a:pt x="873446" y="4050515"/>
                    </a:cubicBezTo>
                    <a:cubicBezTo>
                      <a:pt x="888591" y="4147575"/>
                      <a:pt x="904878" y="4244444"/>
                      <a:pt x="918499" y="4341694"/>
                    </a:cubicBezTo>
                    <a:cubicBezTo>
                      <a:pt x="930024" y="4423895"/>
                      <a:pt x="1003367" y="4428086"/>
                      <a:pt x="1082139" y="4428086"/>
                    </a:cubicBezTo>
                    <a:cubicBezTo>
                      <a:pt x="2545846" y="4427895"/>
                      <a:pt x="4009552" y="4427895"/>
                      <a:pt x="5473259" y="4428181"/>
                    </a:cubicBezTo>
                    <a:cubicBezTo>
                      <a:pt x="5505644" y="4428181"/>
                      <a:pt x="5541077" y="4419990"/>
                      <a:pt x="5565842" y="4451708"/>
                    </a:cubicBezTo>
                    <a:close/>
                  </a:path>
                </a:pathLst>
              </a:custGeom>
              <a:solidFill>
                <a:srgbClr val="C4BD9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4" name="Google Shape;184;p11"/>
              <p:cNvSpPr/>
              <p:nvPr/>
            </p:nvSpPr>
            <p:spPr>
              <a:xfrm>
                <a:off x="1974099" y="1437421"/>
                <a:ext cx="1158619" cy="4412259"/>
              </a:xfrm>
              <a:custGeom>
                <a:rect b="b" l="l" r="r" t="t"/>
                <a:pathLst>
                  <a:path extrusionOk="0" h="4412259" w="1158619">
                    <a:moveTo>
                      <a:pt x="1157386" y="4185243"/>
                    </a:moveTo>
                    <a:cubicBezTo>
                      <a:pt x="1160720" y="4204293"/>
                      <a:pt x="1158148" y="4217914"/>
                      <a:pt x="1139003" y="4228486"/>
                    </a:cubicBezTo>
                    <a:cubicBezTo>
                      <a:pt x="1031180" y="4288018"/>
                      <a:pt x="923928" y="4348692"/>
                      <a:pt x="816486" y="4408985"/>
                    </a:cubicBezTo>
                    <a:cubicBezTo>
                      <a:pt x="772481" y="4413272"/>
                      <a:pt x="728571" y="4413462"/>
                      <a:pt x="684565" y="4408890"/>
                    </a:cubicBezTo>
                    <a:cubicBezTo>
                      <a:pt x="659324" y="4326689"/>
                      <a:pt x="652656" y="4240869"/>
                      <a:pt x="637988" y="4156763"/>
                    </a:cubicBezTo>
                    <a:cubicBezTo>
                      <a:pt x="614842" y="4023890"/>
                      <a:pt x="29436" y="327618"/>
                      <a:pt x="1242" y="145024"/>
                    </a:cubicBezTo>
                    <a:cubicBezTo>
                      <a:pt x="-1521" y="127498"/>
                      <a:pt x="-1806" y="113591"/>
                      <a:pt x="23816" y="107686"/>
                    </a:cubicBezTo>
                    <a:cubicBezTo>
                      <a:pt x="171549" y="74158"/>
                      <a:pt x="318996" y="39106"/>
                      <a:pt x="465776" y="1958"/>
                    </a:cubicBezTo>
                    <a:cubicBezTo>
                      <a:pt x="495780" y="-5662"/>
                      <a:pt x="492255" y="10245"/>
                      <a:pt x="495018" y="27485"/>
                    </a:cubicBezTo>
                    <a:cubicBezTo>
                      <a:pt x="522926" y="200269"/>
                      <a:pt x="1148718" y="4135618"/>
                      <a:pt x="1157386" y="418524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5" name="Google Shape;185;p11"/>
              <p:cNvSpPr/>
              <p:nvPr/>
            </p:nvSpPr>
            <p:spPr>
              <a:xfrm>
                <a:off x="3391422" y="5704486"/>
                <a:ext cx="2638615" cy="149888"/>
              </a:xfrm>
              <a:custGeom>
                <a:rect b="b" l="l" r="r" t="t"/>
                <a:pathLst>
                  <a:path extrusionOk="0" h="149888" w="2638615">
                    <a:moveTo>
                      <a:pt x="0" y="145730"/>
                    </a:moveTo>
                    <a:cubicBezTo>
                      <a:pt x="29908" y="103249"/>
                      <a:pt x="76105" y="29716"/>
                      <a:pt x="85439" y="17714"/>
                    </a:cubicBezTo>
                    <a:cubicBezTo>
                      <a:pt x="102679" y="-4479"/>
                      <a:pt x="159639" y="4094"/>
                      <a:pt x="251936" y="5237"/>
                    </a:cubicBezTo>
                    <a:cubicBezTo>
                      <a:pt x="1050417" y="2665"/>
                      <a:pt x="1820704" y="-3526"/>
                      <a:pt x="2602992" y="2665"/>
                    </a:cubicBezTo>
                    <a:cubicBezTo>
                      <a:pt x="2613946" y="2760"/>
                      <a:pt x="2624995" y="3618"/>
                      <a:pt x="2638616" y="4189"/>
                    </a:cubicBezTo>
                    <a:cubicBezTo>
                      <a:pt x="2628805" y="42194"/>
                      <a:pt x="2615184" y="101630"/>
                      <a:pt x="2605850" y="137920"/>
                    </a:cubicBezTo>
                    <a:cubicBezTo>
                      <a:pt x="2592229" y="150398"/>
                      <a:pt x="2575560" y="144302"/>
                      <a:pt x="2560415" y="144302"/>
                    </a:cubicBezTo>
                    <a:cubicBezTo>
                      <a:pt x="1722406" y="144587"/>
                      <a:pt x="136493" y="155732"/>
                      <a:pt x="0" y="145730"/>
                    </a:cubicBezTo>
                    <a:close/>
                  </a:path>
                </a:pathLst>
              </a:custGeom>
              <a:solidFill>
                <a:srgbClr val="3F3F3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86" name="Google Shape;186;p11"/>
              <p:cNvSpPr/>
              <p:nvPr/>
            </p:nvSpPr>
            <p:spPr>
              <a:xfrm>
                <a:off x="6236349" y="5704333"/>
                <a:ext cx="590470" cy="150198"/>
              </a:xfrm>
              <a:custGeom>
                <a:rect b="b" l="l" r="r" t="t"/>
                <a:pathLst>
                  <a:path extrusionOk="0" h="150198" w="590470">
                    <a:moveTo>
                      <a:pt x="0" y="141121"/>
                    </a:moveTo>
                    <a:cubicBezTo>
                      <a:pt x="8573" y="50347"/>
                      <a:pt x="17145" y="-1945"/>
                      <a:pt x="101060" y="55"/>
                    </a:cubicBezTo>
                    <a:cubicBezTo>
                      <a:pt x="237077" y="3294"/>
                      <a:pt x="418814" y="8437"/>
                      <a:pt x="555022" y="2913"/>
                    </a:cubicBezTo>
                    <a:cubicBezTo>
                      <a:pt x="580834" y="1865"/>
                      <a:pt x="592550" y="7294"/>
                      <a:pt x="590169" y="35774"/>
                    </a:cubicBezTo>
                    <a:cubicBezTo>
                      <a:pt x="587597" y="65683"/>
                      <a:pt x="589026" y="114927"/>
                      <a:pt x="588645" y="145026"/>
                    </a:cubicBezTo>
                    <a:cubicBezTo>
                      <a:pt x="584454" y="147026"/>
                      <a:pt x="580739" y="149884"/>
                      <a:pt x="575500" y="149884"/>
                    </a:cubicBezTo>
                    <a:cubicBezTo>
                      <a:pt x="388525" y="150455"/>
                      <a:pt x="201549" y="150074"/>
                      <a:pt x="14574" y="150074"/>
                    </a:cubicBezTo>
                    <a:cubicBezTo>
                      <a:pt x="7430" y="150074"/>
                      <a:pt x="2477" y="147883"/>
                      <a:pt x="0" y="141121"/>
                    </a:cubicBezTo>
                    <a:close/>
                  </a:path>
                </a:pathLst>
              </a:custGeom>
              <a:solidFill>
                <a:srgbClr val="3F3F3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187" name="Google Shape;187;p11"/>
            <p:cNvGrpSpPr/>
            <p:nvPr/>
          </p:nvGrpSpPr>
          <p:grpSpPr>
            <a:xfrm>
              <a:off x="2591782" y="1365534"/>
              <a:ext cx="3628428" cy="3908010"/>
              <a:chOff x="2591782" y="1365534"/>
              <a:chExt cx="3628428" cy="3908010"/>
            </a:xfrm>
          </p:grpSpPr>
          <p:grpSp>
            <p:nvGrpSpPr>
              <p:cNvPr id="188" name="Google Shape;188;p11"/>
              <p:cNvGrpSpPr/>
              <p:nvPr/>
            </p:nvGrpSpPr>
            <p:grpSpPr>
              <a:xfrm>
                <a:off x="3525442" y="1365534"/>
                <a:ext cx="2694768" cy="3908010"/>
                <a:chOff x="3525442" y="1365534"/>
                <a:chExt cx="2694768" cy="3908010"/>
              </a:xfrm>
            </p:grpSpPr>
            <p:sp>
              <p:nvSpPr>
                <p:cNvPr id="189" name="Google Shape;189;p11"/>
                <p:cNvSpPr/>
                <p:nvPr/>
              </p:nvSpPr>
              <p:spPr>
                <a:xfrm>
                  <a:off x="3525442" y="1374297"/>
                  <a:ext cx="2694646" cy="3899247"/>
                </a:xfrm>
                <a:custGeom>
                  <a:rect b="b" l="l" r="r" t="t"/>
                  <a:pathLst>
                    <a:path extrusionOk="0" h="3899247" w="2694646">
                      <a:moveTo>
                        <a:pt x="2683285" y="1256184"/>
                      </a:moveTo>
                      <a:cubicBezTo>
                        <a:pt x="2662140" y="1204368"/>
                        <a:pt x="2626802" y="1161315"/>
                        <a:pt x="2596512" y="1115119"/>
                      </a:cubicBezTo>
                      <a:cubicBezTo>
                        <a:pt x="2612514" y="1112261"/>
                        <a:pt x="2619753" y="1102736"/>
                        <a:pt x="2623468" y="1086734"/>
                      </a:cubicBezTo>
                      <a:cubicBezTo>
                        <a:pt x="2643566" y="1000056"/>
                        <a:pt x="2630897" y="917951"/>
                        <a:pt x="2590702" y="839465"/>
                      </a:cubicBezTo>
                      <a:cubicBezTo>
                        <a:pt x="2538886" y="738214"/>
                        <a:pt x="2476021" y="643631"/>
                        <a:pt x="2412680" y="549333"/>
                      </a:cubicBezTo>
                      <a:cubicBezTo>
                        <a:pt x="2404107" y="536570"/>
                        <a:pt x="2396773" y="519330"/>
                        <a:pt x="2376580" y="534570"/>
                      </a:cubicBezTo>
                      <a:cubicBezTo>
                        <a:pt x="2374580" y="533427"/>
                        <a:pt x="2372484" y="532951"/>
                        <a:pt x="2370198" y="532951"/>
                      </a:cubicBezTo>
                      <a:cubicBezTo>
                        <a:pt x="2323431" y="405030"/>
                        <a:pt x="2246945" y="298635"/>
                        <a:pt x="2139312" y="214815"/>
                      </a:cubicBezTo>
                      <a:cubicBezTo>
                        <a:pt x="2079305" y="159380"/>
                        <a:pt x="2009106" y="119851"/>
                        <a:pt x="1934715" y="88323"/>
                      </a:cubicBezTo>
                      <a:cubicBezTo>
                        <a:pt x="1688304" y="-16261"/>
                        <a:pt x="1433986" y="-19881"/>
                        <a:pt x="1176525" y="35364"/>
                      </a:cubicBezTo>
                      <a:cubicBezTo>
                        <a:pt x="986978" y="76036"/>
                        <a:pt x="818766" y="158237"/>
                        <a:pt x="683321" y="300350"/>
                      </a:cubicBezTo>
                      <a:cubicBezTo>
                        <a:pt x="654365" y="324353"/>
                        <a:pt x="634267" y="355976"/>
                        <a:pt x="610740" y="384646"/>
                      </a:cubicBezTo>
                      <a:cubicBezTo>
                        <a:pt x="496726" y="589434"/>
                        <a:pt x="468151" y="708210"/>
                        <a:pt x="463769" y="843466"/>
                      </a:cubicBezTo>
                      <a:cubicBezTo>
                        <a:pt x="453197" y="987483"/>
                        <a:pt x="482343" y="1125501"/>
                        <a:pt x="524825" y="1262089"/>
                      </a:cubicBezTo>
                      <a:cubicBezTo>
                        <a:pt x="560258" y="1376008"/>
                        <a:pt x="634362" y="1467639"/>
                        <a:pt x="694656" y="1567080"/>
                      </a:cubicBezTo>
                      <a:cubicBezTo>
                        <a:pt x="754187" y="1665282"/>
                        <a:pt x="783809" y="1767676"/>
                        <a:pt x="762092" y="1883119"/>
                      </a:cubicBezTo>
                      <a:cubicBezTo>
                        <a:pt x="753425" y="1929411"/>
                        <a:pt x="752091" y="1977131"/>
                        <a:pt x="747424" y="2024185"/>
                      </a:cubicBezTo>
                      <a:cubicBezTo>
                        <a:pt x="732184" y="2075429"/>
                        <a:pt x="725898" y="2118482"/>
                        <a:pt x="714277" y="2168584"/>
                      </a:cubicBezTo>
                      <a:cubicBezTo>
                        <a:pt x="703704" y="2192777"/>
                        <a:pt x="691322" y="2234306"/>
                        <a:pt x="683797" y="2263262"/>
                      </a:cubicBezTo>
                      <a:cubicBezTo>
                        <a:pt x="631600" y="2341653"/>
                        <a:pt x="593024" y="2424330"/>
                        <a:pt x="593405" y="2521580"/>
                      </a:cubicBezTo>
                      <a:cubicBezTo>
                        <a:pt x="593691" y="2581302"/>
                        <a:pt x="564639" y="2629689"/>
                        <a:pt x="524349" y="2672170"/>
                      </a:cubicBezTo>
                      <a:cubicBezTo>
                        <a:pt x="489773" y="2708651"/>
                        <a:pt x="454340" y="2744370"/>
                        <a:pt x="426527" y="2786661"/>
                      </a:cubicBezTo>
                      <a:cubicBezTo>
                        <a:pt x="291367" y="2916010"/>
                        <a:pt x="188307" y="3069649"/>
                        <a:pt x="92009" y="3228335"/>
                      </a:cubicBezTo>
                      <a:cubicBezTo>
                        <a:pt x="58385" y="3283771"/>
                        <a:pt x="26667" y="3340254"/>
                        <a:pt x="4379" y="3401690"/>
                      </a:cubicBezTo>
                      <a:cubicBezTo>
                        <a:pt x="-4003" y="3424645"/>
                        <a:pt x="-1146" y="3438647"/>
                        <a:pt x="19905" y="3453411"/>
                      </a:cubicBezTo>
                      <a:cubicBezTo>
                        <a:pt x="389284" y="3711253"/>
                        <a:pt x="816290" y="3870892"/>
                        <a:pt x="1266727" y="3895752"/>
                      </a:cubicBezTo>
                      <a:cubicBezTo>
                        <a:pt x="1476372" y="3907277"/>
                        <a:pt x="1687923" y="3890418"/>
                        <a:pt x="1892710" y="3843460"/>
                      </a:cubicBezTo>
                      <a:cubicBezTo>
                        <a:pt x="1997675" y="3819457"/>
                        <a:pt x="2100831" y="3787548"/>
                        <a:pt x="2200653" y="3747352"/>
                      </a:cubicBezTo>
                      <a:cubicBezTo>
                        <a:pt x="2227228" y="3736684"/>
                        <a:pt x="2395344" y="3640768"/>
                        <a:pt x="2415823" y="3657627"/>
                      </a:cubicBezTo>
                      <a:cubicBezTo>
                        <a:pt x="2347529" y="3601429"/>
                        <a:pt x="2308286" y="3532183"/>
                        <a:pt x="2285140" y="3452935"/>
                      </a:cubicBezTo>
                      <a:cubicBezTo>
                        <a:pt x="2257613" y="3358637"/>
                        <a:pt x="2243992" y="3261387"/>
                        <a:pt x="2225133" y="3165280"/>
                      </a:cubicBezTo>
                      <a:cubicBezTo>
                        <a:pt x="2175507" y="2913343"/>
                        <a:pt x="2098260" y="2674837"/>
                        <a:pt x="1906903" y="2489671"/>
                      </a:cubicBezTo>
                      <a:cubicBezTo>
                        <a:pt x="1891948" y="2475193"/>
                        <a:pt x="1881566" y="2457096"/>
                        <a:pt x="1882042" y="2434903"/>
                      </a:cubicBezTo>
                      <a:cubicBezTo>
                        <a:pt x="1894234" y="2396612"/>
                        <a:pt x="1917761" y="2365180"/>
                        <a:pt x="1910522" y="2317078"/>
                      </a:cubicBezTo>
                      <a:cubicBezTo>
                        <a:pt x="1903950" y="2273454"/>
                        <a:pt x="1937954" y="2229353"/>
                        <a:pt x="1959766" y="2187824"/>
                      </a:cubicBezTo>
                      <a:cubicBezTo>
                        <a:pt x="1975768" y="2173441"/>
                        <a:pt x="1995294" y="2178204"/>
                        <a:pt x="2013677" y="2178490"/>
                      </a:cubicBezTo>
                      <a:cubicBezTo>
                        <a:pt x="2118834" y="2180204"/>
                        <a:pt x="2223894" y="2182490"/>
                        <a:pt x="2329050" y="2184490"/>
                      </a:cubicBezTo>
                      <a:cubicBezTo>
                        <a:pt x="2479355" y="2157154"/>
                        <a:pt x="2530980" y="2077239"/>
                        <a:pt x="2491261" y="1933411"/>
                      </a:cubicBezTo>
                      <a:cubicBezTo>
                        <a:pt x="2490023" y="1928839"/>
                        <a:pt x="2490118" y="1923696"/>
                        <a:pt x="2488118" y="1919600"/>
                      </a:cubicBezTo>
                      <a:cubicBezTo>
                        <a:pt x="2457352" y="1857402"/>
                        <a:pt x="2468687" y="1803109"/>
                        <a:pt x="2519550" y="1757103"/>
                      </a:cubicBezTo>
                      <a:cubicBezTo>
                        <a:pt x="2544220" y="1734815"/>
                        <a:pt x="2541934" y="1713193"/>
                        <a:pt x="2519836" y="1692715"/>
                      </a:cubicBezTo>
                      <a:cubicBezTo>
                        <a:pt x="2490975" y="1665949"/>
                        <a:pt x="2496786" y="1647185"/>
                        <a:pt x="2527647" y="1626611"/>
                      </a:cubicBezTo>
                      <a:cubicBezTo>
                        <a:pt x="2561365" y="1604132"/>
                        <a:pt x="2565651" y="1574509"/>
                        <a:pt x="2539172" y="1541934"/>
                      </a:cubicBezTo>
                      <a:cubicBezTo>
                        <a:pt x="2521741" y="1520407"/>
                        <a:pt x="2515645" y="1494023"/>
                        <a:pt x="2509930" y="1467829"/>
                      </a:cubicBezTo>
                      <a:cubicBezTo>
                        <a:pt x="2498500" y="1415918"/>
                        <a:pt x="2504310" y="1406584"/>
                        <a:pt x="2555936" y="1397440"/>
                      </a:cubicBezTo>
                      <a:cubicBezTo>
                        <a:pt x="2589083" y="1391534"/>
                        <a:pt x="2619944" y="1380485"/>
                        <a:pt x="2648519" y="1362769"/>
                      </a:cubicBezTo>
                      <a:cubicBezTo>
                        <a:pt x="2697096" y="1332860"/>
                        <a:pt x="2704811" y="1308857"/>
                        <a:pt x="2683285" y="1256184"/>
                      </a:cubicBezTo>
                      <a:close/>
                    </a:path>
                  </a:pathLst>
                </a:custGeom>
                <a:solidFill>
                  <a:srgbClr val="BCE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0" name="Google Shape;190;p11"/>
                <p:cNvSpPr/>
                <p:nvPr/>
              </p:nvSpPr>
              <p:spPr>
                <a:xfrm>
                  <a:off x="4619069" y="3087650"/>
                  <a:ext cx="396387" cy="412313"/>
                </a:xfrm>
                <a:custGeom>
                  <a:rect b="b" l="l" r="r" t="t"/>
                  <a:pathLst>
                    <a:path extrusionOk="0" h="412313" w="396387">
                      <a:moveTo>
                        <a:pt x="357981" y="412273"/>
                      </a:moveTo>
                      <a:lnTo>
                        <a:pt x="16605" y="389889"/>
                      </a:lnTo>
                      <a:cubicBezTo>
                        <a:pt x="6889" y="389222"/>
                        <a:pt x="-541" y="380840"/>
                        <a:pt x="31" y="371125"/>
                      </a:cubicBezTo>
                      <a:lnTo>
                        <a:pt x="21748" y="16604"/>
                      </a:lnTo>
                      <a:cubicBezTo>
                        <a:pt x="22319" y="6889"/>
                        <a:pt x="30701" y="-541"/>
                        <a:pt x="40512" y="31"/>
                      </a:cubicBezTo>
                      <a:lnTo>
                        <a:pt x="379698" y="20033"/>
                      </a:lnTo>
                      <a:cubicBezTo>
                        <a:pt x="389413" y="20605"/>
                        <a:pt x="396842" y="28987"/>
                        <a:pt x="396366" y="38702"/>
                      </a:cubicBezTo>
                      <a:lnTo>
                        <a:pt x="376840" y="395604"/>
                      </a:lnTo>
                      <a:cubicBezTo>
                        <a:pt x="376268" y="405415"/>
                        <a:pt x="367791" y="412940"/>
                        <a:pt x="357981" y="41227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1" name="Google Shape;191;p11"/>
                <p:cNvSpPr/>
                <p:nvPr/>
              </p:nvSpPr>
              <p:spPr>
                <a:xfrm>
                  <a:off x="4634782" y="3105364"/>
                  <a:ext cx="361255" cy="376018"/>
                </a:xfrm>
                <a:custGeom>
                  <a:rect b="b" l="l" r="r" t="t"/>
                  <a:pathLst>
                    <a:path extrusionOk="0" h="376018" w="361255">
                      <a:moveTo>
                        <a:pt x="326265" y="375985"/>
                      </a:moveTo>
                      <a:lnTo>
                        <a:pt x="15083" y="355602"/>
                      </a:lnTo>
                      <a:cubicBezTo>
                        <a:pt x="6225" y="355030"/>
                        <a:pt x="-538" y="347410"/>
                        <a:pt x="34" y="338457"/>
                      </a:cubicBezTo>
                      <a:lnTo>
                        <a:pt x="19846" y="15178"/>
                      </a:lnTo>
                      <a:cubicBezTo>
                        <a:pt x="20417" y="6320"/>
                        <a:pt x="28037" y="-538"/>
                        <a:pt x="36896" y="33"/>
                      </a:cubicBezTo>
                      <a:lnTo>
                        <a:pt x="346077" y="18321"/>
                      </a:lnTo>
                      <a:cubicBezTo>
                        <a:pt x="354935" y="18893"/>
                        <a:pt x="361793" y="26418"/>
                        <a:pt x="361222" y="35371"/>
                      </a:cubicBezTo>
                      <a:lnTo>
                        <a:pt x="343410" y="360745"/>
                      </a:lnTo>
                      <a:cubicBezTo>
                        <a:pt x="342934" y="369699"/>
                        <a:pt x="335219" y="376557"/>
                        <a:pt x="326265" y="37598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2" name="Google Shape;192;p11"/>
                <p:cNvSpPr/>
                <p:nvPr/>
              </p:nvSpPr>
              <p:spPr>
                <a:xfrm>
                  <a:off x="4768832" y="3111017"/>
                  <a:ext cx="100107" cy="364140"/>
                </a:xfrm>
                <a:custGeom>
                  <a:rect b="b" l="l" r="r" t="t"/>
                  <a:pathLst>
                    <a:path extrusionOk="0" h="364140" w="100107">
                      <a:moveTo>
                        <a:pt x="77819" y="364141"/>
                      </a:moveTo>
                      <a:lnTo>
                        <a:pt x="0" y="356902"/>
                      </a:lnTo>
                      <a:lnTo>
                        <a:pt x="21241" y="0"/>
                      </a:lnTo>
                      <a:lnTo>
                        <a:pt x="100108" y="5334"/>
                      </a:lnTo>
                      <a:close/>
                    </a:path>
                  </a:pathLst>
                </a:custGeom>
                <a:solidFill>
                  <a:srgbClr val="FCEBE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3" name="Google Shape;193;p11"/>
                <p:cNvSpPr/>
                <p:nvPr/>
              </p:nvSpPr>
              <p:spPr>
                <a:xfrm>
                  <a:off x="4096341" y="1586812"/>
                  <a:ext cx="2123869" cy="1972260"/>
                </a:xfrm>
                <a:custGeom>
                  <a:rect b="b" l="l" r="r" t="t"/>
                  <a:pathLst>
                    <a:path extrusionOk="0" h="1972260" w="2123869">
                      <a:moveTo>
                        <a:pt x="2112576" y="1043954"/>
                      </a:moveTo>
                      <a:cubicBezTo>
                        <a:pt x="2091431" y="992138"/>
                        <a:pt x="2056093" y="949085"/>
                        <a:pt x="2025804" y="902889"/>
                      </a:cubicBezTo>
                      <a:cubicBezTo>
                        <a:pt x="2023708" y="899936"/>
                        <a:pt x="2021137" y="897841"/>
                        <a:pt x="2018184" y="896222"/>
                      </a:cubicBezTo>
                      <a:cubicBezTo>
                        <a:pt x="2023899" y="876029"/>
                        <a:pt x="2011040" y="866123"/>
                        <a:pt x="1994085" y="858503"/>
                      </a:cubicBezTo>
                      <a:cubicBezTo>
                        <a:pt x="1992942" y="858407"/>
                        <a:pt x="1991799" y="858503"/>
                        <a:pt x="1990657" y="858503"/>
                      </a:cubicBezTo>
                      <a:cubicBezTo>
                        <a:pt x="1941603" y="791542"/>
                        <a:pt x="1892358" y="724581"/>
                        <a:pt x="1843686" y="657335"/>
                      </a:cubicBezTo>
                      <a:cubicBezTo>
                        <a:pt x="1832923" y="642380"/>
                        <a:pt x="1819683" y="628188"/>
                        <a:pt x="1830637" y="606281"/>
                      </a:cubicBezTo>
                      <a:cubicBezTo>
                        <a:pt x="1849687" y="568181"/>
                        <a:pt x="1846924" y="527509"/>
                        <a:pt x="1842162" y="486932"/>
                      </a:cubicBezTo>
                      <a:cubicBezTo>
                        <a:pt x="1844257" y="485504"/>
                        <a:pt x="1846257" y="483789"/>
                        <a:pt x="1848067" y="481693"/>
                      </a:cubicBezTo>
                      <a:cubicBezTo>
                        <a:pt x="1853115" y="423496"/>
                        <a:pt x="1839399" y="370346"/>
                        <a:pt x="1805871" y="322340"/>
                      </a:cubicBezTo>
                      <a:cubicBezTo>
                        <a:pt x="1803871" y="321197"/>
                        <a:pt x="1801776" y="320721"/>
                        <a:pt x="1799490" y="320721"/>
                      </a:cubicBezTo>
                      <a:cubicBezTo>
                        <a:pt x="1799490" y="320721"/>
                        <a:pt x="1799490" y="320721"/>
                        <a:pt x="1799490" y="320721"/>
                      </a:cubicBezTo>
                      <a:cubicBezTo>
                        <a:pt x="1752722" y="192800"/>
                        <a:pt x="1676236" y="86406"/>
                        <a:pt x="1568604" y="2586"/>
                      </a:cubicBezTo>
                      <a:cubicBezTo>
                        <a:pt x="1542505" y="-4462"/>
                        <a:pt x="1518693" y="4301"/>
                        <a:pt x="1494404" y="12111"/>
                      </a:cubicBezTo>
                      <a:cubicBezTo>
                        <a:pt x="1302094" y="74690"/>
                        <a:pt x="1105498" y="116886"/>
                        <a:pt x="902997" y="124220"/>
                      </a:cubicBezTo>
                      <a:cubicBezTo>
                        <a:pt x="661728" y="132983"/>
                        <a:pt x="421984" y="107933"/>
                        <a:pt x="182526" y="81929"/>
                      </a:cubicBezTo>
                      <a:cubicBezTo>
                        <a:pt x="158237" y="79262"/>
                        <a:pt x="135282" y="79548"/>
                        <a:pt x="112517" y="88121"/>
                      </a:cubicBezTo>
                      <a:cubicBezTo>
                        <a:pt x="83561" y="112123"/>
                        <a:pt x="63463" y="143747"/>
                        <a:pt x="39936" y="172417"/>
                      </a:cubicBezTo>
                      <a:cubicBezTo>
                        <a:pt x="36793" y="178037"/>
                        <a:pt x="34507" y="184323"/>
                        <a:pt x="35936" y="190514"/>
                      </a:cubicBezTo>
                      <a:cubicBezTo>
                        <a:pt x="61939" y="302528"/>
                        <a:pt x="40413" y="409875"/>
                        <a:pt x="5075" y="516079"/>
                      </a:cubicBezTo>
                      <a:cubicBezTo>
                        <a:pt x="598" y="529604"/>
                        <a:pt x="-3021" y="543511"/>
                        <a:pt x="3741" y="557608"/>
                      </a:cubicBezTo>
                      <a:cubicBezTo>
                        <a:pt x="19743" y="573705"/>
                        <a:pt x="39365" y="568943"/>
                        <a:pt x="57462" y="565037"/>
                      </a:cubicBezTo>
                      <a:cubicBezTo>
                        <a:pt x="93372" y="557322"/>
                        <a:pt x="101849" y="570848"/>
                        <a:pt x="96705" y="605138"/>
                      </a:cubicBezTo>
                      <a:cubicBezTo>
                        <a:pt x="74607" y="752585"/>
                        <a:pt x="95658" y="893555"/>
                        <a:pt x="154332" y="1031381"/>
                      </a:cubicBezTo>
                      <a:cubicBezTo>
                        <a:pt x="287491" y="1343897"/>
                        <a:pt x="648774" y="1537826"/>
                        <a:pt x="982149" y="1471817"/>
                      </a:cubicBezTo>
                      <a:cubicBezTo>
                        <a:pt x="1003390" y="1465055"/>
                        <a:pt x="1025107" y="1460578"/>
                        <a:pt x="1046539" y="1455244"/>
                      </a:cubicBezTo>
                      <a:cubicBezTo>
                        <a:pt x="1186461" y="1420192"/>
                        <a:pt x="1310571" y="1358470"/>
                        <a:pt x="1406297" y="1246646"/>
                      </a:cubicBezTo>
                      <a:cubicBezTo>
                        <a:pt x="1445446" y="1200926"/>
                        <a:pt x="1480878" y="1152349"/>
                        <a:pt x="1520217" y="1106629"/>
                      </a:cubicBezTo>
                      <a:cubicBezTo>
                        <a:pt x="1532980" y="1104914"/>
                        <a:pt x="1535838" y="1115297"/>
                        <a:pt x="1539076" y="1123583"/>
                      </a:cubicBezTo>
                      <a:cubicBezTo>
                        <a:pt x="1559555" y="1174923"/>
                        <a:pt x="1581558" y="1225596"/>
                        <a:pt x="1598131" y="1278460"/>
                      </a:cubicBezTo>
                      <a:cubicBezTo>
                        <a:pt x="1663282" y="1487248"/>
                        <a:pt x="1702430" y="1701465"/>
                        <a:pt x="1735196" y="1917206"/>
                      </a:cubicBezTo>
                      <a:cubicBezTo>
                        <a:pt x="1738339" y="1937590"/>
                        <a:pt x="1739958" y="1958354"/>
                        <a:pt x="1758246" y="1972261"/>
                      </a:cubicBezTo>
                      <a:cubicBezTo>
                        <a:pt x="1908646" y="1944924"/>
                        <a:pt x="1960176" y="1865009"/>
                        <a:pt x="1920457" y="1721182"/>
                      </a:cubicBezTo>
                      <a:cubicBezTo>
                        <a:pt x="1919219" y="1716610"/>
                        <a:pt x="1919314" y="1711466"/>
                        <a:pt x="1917314" y="1707371"/>
                      </a:cubicBezTo>
                      <a:cubicBezTo>
                        <a:pt x="1886548" y="1645172"/>
                        <a:pt x="1897883" y="1590880"/>
                        <a:pt x="1948746" y="1544874"/>
                      </a:cubicBezTo>
                      <a:cubicBezTo>
                        <a:pt x="1973416" y="1522586"/>
                        <a:pt x="1971130" y="1500964"/>
                        <a:pt x="1949032" y="1480485"/>
                      </a:cubicBezTo>
                      <a:cubicBezTo>
                        <a:pt x="1920171" y="1453720"/>
                        <a:pt x="1925982" y="1434956"/>
                        <a:pt x="1956843" y="1414382"/>
                      </a:cubicBezTo>
                      <a:cubicBezTo>
                        <a:pt x="1990561" y="1391903"/>
                        <a:pt x="1994848" y="1362280"/>
                        <a:pt x="1968368" y="1329704"/>
                      </a:cubicBezTo>
                      <a:cubicBezTo>
                        <a:pt x="1950937" y="1308178"/>
                        <a:pt x="1944841" y="1281794"/>
                        <a:pt x="1939126" y="1255600"/>
                      </a:cubicBezTo>
                      <a:cubicBezTo>
                        <a:pt x="1927696" y="1203689"/>
                        <a:pt x="1933507" y="1194354"/>
                        <a:pt x="1985132" y="1185210"/>
                      </a:cubicBezTo>
                      <a:cubicBezTo>
                        <a:pt x="2018279" y="1179305"/>
                        <a:pt x="2049140" y="1168256"/>
                        <a:pt x="2077715" y="1150539"/>
                      </a:cubicBezTo>
                      <a:cubicBezTo>
                        <a:pt x="2126292" y="1120631"/>
                        <a:pt x="2134008" y="1096628"/>
                        <a:pt x="2112576" y="1043954"/>
                      </a:cubicBezTo>
                      <a:close/>
                    </a:path>
                  </a:pathLst>
                </a:custGeom>
                <a:solidFill>
                  <a:srgbClr val="C2B59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4" name="Google Shape;194;p11"/>
                <p:cNvSpPr/>
                <p:nvPr/>
              </p:nvSpPr>
              <p:spPr>
                <a:xfrm>
                  <a:off x="5254492" y="1898199"/>
                  <a:ext cx="862367" cy="731225"/>
                </a:xfrm>
                <a:custGeom>
                  <a:rect b="b" l="l" r="r" t="t"/>
                  <a:pathLst>
                    <a:path extrusionOk="0" h="731225" w="862367">
                      <a:moveTo>
                        <a:pt x="836696" y="537782"/>
                      </a:moveTo>
                      <a:cubicBezTo>
                        <a:pt x="835553" y="537686"/>
                        <a:pt x="834410" y="537782"/>
                        <a:pt x="833267" y="537782"/>
                      </a:cubicBezTo>
                      <a:cubicBezTo>
                        <a:pt x="784213" y="470821"/>
                        <a:pt x="734969" y="403860"/>
                        <a:pt x="686296" y="336613"/>
                      </a:cubicBezTo>
                      <a:cubicBezTo>
                        <a:pt x="675533" y="321659"/>
                        <a:pt x="662293" y="307467"/>
                        <a:pt x="673247" y="285560"/>
                      </a:cubicBezTo>
                      <a:cubicBezTo>
                        <a:pt x="692297" y="247460"/>
                        <a:pt x="689535" y="206788"/>
                        <a:pt x="684772" y="166211"/>
                      </a:cubicBezTo>
                      <a:cubicBezTo>
                        <a:pt x="686868" y="164783"/>
                        <a:pt x="688868" y="163068"/>
                        <a:pt x="690678" y="160973"/>
                      </a:cubicBezTo>
                      <a:cubicBezTo>
                        <a:pt x="695726" y="102775"/>
                        <a:pt x="682010" y="49625"/>
                        <a:pt x="648482" y="1619"/>
                      </a:cubicBezTo>
                      <a:cubicBezTo>
                        <a:pt x="646482" y="476"/>
                        <a:pt x="644386" y="0"/>
                        <a:pt x="642100" y="0"/>
                      </a:cubicBezTo>
                      <a:cubicBezTo>
                        <a:pt x="430741" y="99917"/>
                        <a:pt x="216142" y="192691"/>
                        <a:pt x="1544" y="285560"/>
                      </a:cubicBezTo>
                      <a:cubicBezTo>
                        <a:pt x="-4552" y="306515"/>
                        <a:pt x="8783" y="322040"/>
                        <a:pt x="17546" y="338042"/>
                      </a:cubicBezTo>
                      <a:cubicBezTo>
                        <a:pt x="77268" y="447199"/>
                        <a:pt x="88221" y="561594"/>
                        <a:pt x="56218" y="680942"/>
                      </a:cubicBezTo>
                      <a:cubicBezTo>
                        <a:pt x="51740" y="697420"/>
                        <a:pt x="44692" y="714185"/>
                        <a:pt x="55360" y="731044"/>
                      </a:cubicBezTo>
                      <a:cubicBezTo>
                        <a:pt x="67933" y="730758"/>
                        <a:pt x="80887" y="732187"/>
                        <a:pt x="93079" y="729901"/>
                      </a:cubicBezTo>
                      <a:cubicBezTo>
                        <a:pt x="225000" y="705040"/>
                        <a:pt x="356922" y="680085"/>
                        <a:pt x="488557" y="654177"/>
                      </a:cubicBezTo>
                      <a:cubicBezTo>
                        <a:pt x="612382" y="629793"/>
                        <a:pt x="736017" y="604171"/>
                        <a:pt x="859651" y="579120"/>
                      </a:cubicBezTo>
                      <a:cubicBezTo>
                        <a:pt x="868414" y="556451"/>
                        <a:pt x="854698" y="545878"/>
                        <a:pt x="836696" y="537782"/>
                      </a:cubicBezTo>
                      <a:close/>
                    </a:path>
                  </a:pathLst>
                </a:custGeom>
                <a:solidFill>
                  <a:schemeClr val="accent3">
                    <a:alpha val="4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5" name="Google Shape;195;p11"/>
                <p:cNvSpPr/>
                <p:nvPr/>
              </p:nvSpPr>
              <p:spPr>
                <a:xfrm>
                  <a:off x="3994788" y="4089830"/>
                  <a:ext cx="1360045" cy="1174460"/>
                </a:xfrm>
                <a:custGeom>
                  <a:rect b="b" l="l" r="r" t="t"/>
                  <a:pathLst>
                    <a:path extrusionOk="0" h="1174460" w="1360045">
                      <a:moveTo>
                        <a:pt x="1345830" y="1134214"/>
                      </a:moveTo>
                      <a:cubicBezTo>
                        <a:pt x="1164760" y="1167551"/>
                        <a:pt x="982356" y="1181362"/>
                        <a:pt x="798428" y="1171171"/>
                      </a:cubicBezTo>
                      <a:cubicBezTo>
                        <a:pt x="539539" y="1156883"/>
                        <a:pt x="288841" y="1105067"/>
                        <a:pt x="49192" y="1004388"/>
                      </a:cubicBezTo>
                      <a:cubicBezTo>
                        <a:pt x="35285" y="998577"/>
                        <a:pt x="17283" y="998101"/>
                        <a:pt x="12235" y="979147"/>
                      </a:cubicBezTo>
                      <a:cubicBezTo>
                        <a:pt x="-2053" y="961430"/>
                        <a:pt x="-910" y="939904"/>
                        <a:pt x="1376" y="919901"/>
                      </a:cubicBezTo>
                      <a:cubicBezTo>
                        <a:pt x="25189" y="708351"/>
                        <a:pt x="58241" y="498515"/>
                        <a:pt x="158063" y="306777"/>
                      </a:cubicBezTo>
                      <a:cubicBezTo>
                        <a:pt x="263409" y="104371"/>
                        <a:pt x="431811" y="3215"/>
                        <a:pt x="660887" y="72"/>
                      </a:cubicBezTo>
                      <a:cubicBezTo>
                        <a:pt x="820050" y="-2119"/>
                        <a:pt x="960734" y="45887"/>
                        <a:pt x="1081321" y="148471"/>
                      </a:cubicBezTo>
                      <a:cubicBezTo>
                        <a:pt x="1169332" y="223433"/>
                        <a:pt x="1220195" y="324398"/>
                        <a:pt x="1260200" y="430316"/>
                      </a:cubicBezTo>
                      <a:cubicBezTo>
                        <a:pt x="1312778" y="569572"/>
                        <a:pt x="1325827" y="716638"/>
                        <a:pt x="1342020" y="863132"/>
                      </a:cubicBezTo>
                      <a:cubicBezTo>
                        <a:pt x="1349926" y="933998"/>
                        <a:pt x="1347545" y="1005435"/>
                        <a:pt x="1358403" y="1076016"/>
                      </a:cubicBezTo>
                      <a:cubicBezTo>
                        <a:pt x="1361546" y="1096590"/>
                        <a:pt x="1361546" y="1117354"/>
                        <a:pt x="1345830" y="1134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6" name="Google Shape;196;p11"/>
                <p:cNvSpPr/>
                <p:nvPr/>
              </p:nvSpPr>
              <p:spPr>
                <a:xfrm>
                  <a:off x="4209715" y="1365534"/>
                  <a:ext cx="1455896" cy="353523"/>
                </a:xfrm>
                <a:custGeom>
                  <a:rect b="b" l="l" r="r" t="t"/>
                  <a:pathLst>
                    <a:path extrusionOk="0" h="353523" w="1455896">
                      <a:moveTo>
                        <a:pt x="1455896" y="214720"/>
                      </a:moveTo>
                      <a:cubicBezTo>
                        <a:pt x="1140523" y="331020"/>
                        <a:pt x="815435" y="372073"/>
                        <a:pt x="480536" y="345975"/>
                      </a:cubicBezTo>
                      <a:cubicBezTo>
                        <a:pt x="320040" y="333497"/>
                        <a:pt x="159734" y="320638"/>
                        <a:pt x="0" y="300350"/>
                      </a:cubicBezTo>
                      <a:cubicBezTo>
                        <a:pt x="135446" y="158237"/>
                        <a:pt x="303657" y="76036"/>
                        <a:pt x="493205" y="35364"/>
                      </a:cubicBezTo>
                      <a:cubicBezTo>
                        <a:pt x="750665" y="-19881"/>
                        <a:pt x="1004983" y="-16261"/>
                        <a:pt x="1251394" y="88323"/>
                      </a:cubicBezTo>
                      <a:cubicBezTo>
                        <a:pt x="1325785" y="119756"/>
                        <a:pt x="1395984" y="159285"/>
                        <a:pt x="1455896" y="21472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7" name="Google Shape;197;p11"/>
                <p:cNvSpPr/>
                <p:nvPr/>
              </p:nvSpPr>
              <p:spPr>
                <a:xfrm>
                  <a:off x="3945217" y="3916984"/>
                  <a:ext cx="1453694" cy="1307059"/>
                </a:xfrm>
                <a:custGeom>
                  <a:rect b="b" l="l" r="r" t="t"/>
                  <a:pathLst>
                    <a:path extrusionOk="0" h="1307059" w="1453694">
                      <a:moveTo>
                        <a:pt x="149627" y="405899"/>
                      </a:moveTo>
                      <a:cubicBezTo>
                        <a:pt x="194013" y="316840"/>
                        <a:pt x="234208" y="225210"/>
                        <a:pt x="309647" y="155677"/>
                      </a:cubicBezTo>
                      <a:cubicBezTo>
                        <a:pt x="402134" y="70428"/>
                        <a:pt x="510433" y="22137"/>
                        <a:pt x="635211" y="6039"/>
                      </a:cubicBezTo>
                      <a:cubicBezTo>
                        <a:pt x="818663" y="-17583"/>
                        <a:pt x="982683" y="28328"/>
                        <a:pt x="1128225" y="139580"/>
                      </a:cubicBezTo>
                      <a:cubicBezTo>
                        <a:pt x="1219951" y="209684"/>
                        <a:pt x="1275958" y="306648"/>
                        <a:pt x="1317868" y="412281"/>
                      </a:cubicBezTo>
                      <a:cubicBezTo>
                        <a:pt x="1368160" y="539249"/>
                        <a:pt x="1392449" y="671837"/>
                        <a:pt x="1406736" y="807282"/>
                      </a:cubicBezTo>
                      <a:cubicBezTo>
                        <a:pt x="1421119" y="943681"/>
                        <a:pt x="1435406" y="1079888"/>
                        <a:pt x="1435597" y="1217334"/>
                      </a:cubicBezTo>
                      <a:cubicBezTo>
                        <a:pt x="1435597" y="1241623"/>
                        <a:pt x="1447408" y="1265911"/>
                        <a:pt x="1453695" y="1290295"/>
                      </a:cubicBezTo>
                      <a:cubicBezTo>
                        <a:pt x="1436359" y="1303059"/>
                        <a:pt x="1414928" y="1301725"/>
                        <a:pt x="1395496" y="1307059"/>
                      </a:cubicBezTo>
                      <a:cubicBezTo>
                        <a:pt x="1378351" y="1051027"/>
                        <a:pt x="1372161" y="794043"/>
                        <a:pt x="1274339" y="550012"/>
                      </a:cubicBezTo>
                      <a:cubicBezTo>
                        <a:pt x="1121177" y="168060"/>
                        <a:pt x="648165" y="94336"/>
                        <a:pt x="383370" y="287598"/>
                      </a:cubicBezTo>
                      <a:cubicBezTo>
                        <a:pt x="268784" y="371228"/>
                        <a:pt x="206110" y="490005"/>
                        <a:pt x="161819" y="620211"/>
                      </a:cubicBezTo>
                      <a:cubicBezTo>
                        <a:pt x="116861" y="752323"/>
                        <a:pt x="92381" y="888816"/>
                        <a:pt x="73522" y="1026929"/>
                      </a:cubicBezTo>
                      <a:cubicBezTo>
                        <a:pt x="67807" y="1068744"/>
                        <a:pt x="70379" y="1110749"/>
                        <a:pt x="61997" y="1151992"/>
                      </a:cubicBezTo>
                      <a:cubicBezTo>
                        <a:pt x="38660" y="1164946"/>
                        <a:pt x="24278" y="1146182"/>
                        <a:pt x="7323" y="1136466"/>
                      </a:cubicBezTo>
                      <a:cubicBezTo>
                        <a:pt x="-10203" y="1097033"/>
                        <a:pt x="8752" y="1058647"/>
                        <a:pt x="12466" y="1020357"/>
                      </a:cubicBezTo>
                      <a:cubicBezTo>
                        <a:pt x="30469" y="833000"/>
                        <a:pt x="56377" y="646786"/>
                        <a:pt x="116003" y="467145"/>
                      </a:cubicBezTo>
                      <a:cubicBezTo>
                        <a:pt x="123338" y="444666"/>
                        <a:pt x="129433" y="421425"/>
                        <a:pt x="149627" y="405899"/>
                      </a:cubicBezTo>
                      <a:close/>
                    </a:path>
                  </a:pathLst>
                </a:custGeom>
                <a:solidFill>
                  <a:srgbClr val="F2F2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8" name="Google Shape;198;p11"/>
                <p:cNvSpPr/>
                <p:nvPr/>
              </p:nvSpPr>
              <p:spPr>
                <a:xfrm>
                  <a:off x="4210001" y="3399148"/>
                  <a:ext cx="1276159" cy="421149"/>
                </a:xfrm>
                <a:custGeom>
                  <a:rect b="b" l="l" r="r" t="t"/>
                  <a:pathLst>
                    <a:path extrusionOk="0" h="421149" w="1276159">
                      <a:moveTo>
                        <a:pt x="63817" y="0"/>
                      </a:moveTo>
                      <a:cubicBezTo>
                        <a:pt x="219456" y="67723"/>
                        <a:pt x="381857" y="113538"/>
                        <a:pt x="548354" y="143542"/>
                      </a:cubicBezTo>
                      <a:cubicBezTo>
                        <a:pt x="726472" y="175641"/>
                        <a:pt x="906875" y="177070"/>
                        <a:pt x="1086993" y="171545"/>
                      </a:cubicBezTo>
                      <a:cubicBezTo>
                        <a:pt x="1149953" y="169640"/>
                        <a:pt x="1212913" y="161163"/>
                        <a:pt x="1276159" y="163544"/>
                      </a:cubicBezTo>
                      <a:cubicBezTo>
                        <a:pt x="1254252" y="205073"/>
                        <a:pt x="1220343" y="249174"/>
                        <a:pt x="1226915" y="292799"/>
                      </a:cubicBezTo>
                      <a:cubicBezTo>
                        <a:pt x="1234154" y="340900"/>
                        <a:pt x="1210627" y="372332"/>
                        <a:pt x="1198436" y="410623"/>
                      </a:cubicBezTo>
                      <a:cubicBezTo>
                        <a:pt x="1063181" y="427292"/>
                        <a:pt x="927259" y="419100"/>
                        <a:pt x="791623" y="419386"/>
                      </a:cubicBezTo>
                      <a:cubicBezTo>
                        <a:pt x="563499" y="419767"/>
                        <a:pt x="346329" y="363284"/>
                        <a:pt x="133255" y="287179"/>
                      </a:cubicBezTo>
                      <a:cubicBezTo>
                        <a:pt x="88773" y="271272"/>
                        <a:pt x="44387" y="255079"/>
                        <a:pt x="0" y="239078"/>
                      </a:cubicBezTo>
                      <a:cubicBezTo>
                        <a:pt x="7525" y="210122"/>
                        <a:pt x="20002" y="168593"/>
                        <a:pt x="30480" y="144399"/>
                      </a:cubicBezTo>
                      <a:cubicBezTo>
                        <a:pt x="42291" y="94298"/>
                        <a:pt x="48673" y="51245"/>
                        <a:pt x="63817"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9" name="Google Shape;199;p11"/>
                <p:cNvSpPr/>
                <p:nvPr/>
              </p:nvSpPr>
              <p:spPr>
                <a:xfrm>
                  <a:off x="5902879" y="1893924"/>
                  <a:ext cx="256290" cy="586538"/>
                </a:xfrm>
                <a:custGeom>
                  <a:rect b="b" l="l" r="r" t="t"/>
                  <a:pathLst>
                    <a:path extrusionOk="0" h="586538" w="256290">
                      <a:moveTo>
                        <a:pt x="35623" y="165057"/>
                      </a:moveTo>
                      <a:cubicBezTo>
                        <a:pt x="33719" y="109812"/>
                        <a:pt x="8858" y="59711"/>
                        <a:pt x="0" y="5990"/>
                      </a:cubicBezTo>
                      <a:cubicBezTo>
                        <a:pt x="20288" y="-9250"/>
                        <a:pt x="27527" y="7895"/>
                        <a:pt x="36100" y="20753"/>
                      </a:cubicBezTo>
                      <a:cubicBezTo>
                        <a:pt x="99346" y="115051"/>
                        <a:pt x="162211" y="209539"/>
                        <a:pt x="214122" y="310885"/>
                      </a:cubicBezTo>
                      <a:cubicBezTo>
                        <a:pt x="254318" y="389371"/>
                        <a:pt x="266986" y="471476"/>
                        <a:pt x="246888" y="558154"/>
                      </a:cubicBezTo>
                      <a:cubicBezTo>
                        <a:pt x="243174" y="574061"/>
                        <a:pt x="235934" y="583681"/>
                        <a:pt x="219933" y="586538"/>
                      </a:cubicBezTo>
                      <a:cubicBezTo>
                        <a:pt x="217075" y="585586"/>
                        <a:pt x="214122" y="584633"/>
                        <a:pt x="211169" y="583681"/>
                      </a:cubicBezTo>
                      <a:cubicBezTo>
                        <a:pt x="209169" y="567584"/>
                        <a:pt x="196501" y="558249"/>
                        <a:pt x="187738" y="546343"/>
                      </a:cubicBezTo>
                      <a:cubicBezTo>
                        <a:pt x="158782" y="535961"/>
                        <a:pt x="145256" y="510243"/>
                        <a:pt x="128969" y="487288"/>
                      </a:cubicBezTo>
                      <a:cubicBezTo>
                        <a:pt x="108966" y="459094"/>
                        <a:pt x="90297" y="428328"/>
                        <a:pt x="66104" y="405182"/>
                      </a:cubicBezTo>
                      <a:cubicBezTo>
                        <a:pt x="-10477" y="331745"/>
                        <a:pt x="18859" y="248306"/>
                        <a:pt x="35623" y="16505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00" name="Google Shape;200;p11"/>
                <p:cNvSpPr/>
                <p:nvPr/>
              </p:nvSpPr>
              <p:spPr>
                <a:xfrm>
                  <a:off x="4446981" y="2003936"/>
                  <a:ext cx="895328" cy="893657"/>
                </a:xfrm>
                <a:custGeom>
                  <a:rect b="b" l="l" r="r" t="t"/>
                  <a:pathLst>
                    <a:path extrusionOk="0" h="893657" w="895328">
                      <a:moveTo>
                        <a:pt x="808960" y="179917"/>
                      </a:moveTo>
                      <a:cubicBezTo>
                        <a:pt x="905830" y="318887"/>
                        <a:pt x="917355" y="468144"/>
                        <a:pt x="862776" y="625401"/>
                      </a:cubicBezTo>
                      <a:cubicBezTo>
                        <a:pt x="832582" y="673217"/>
                        <a:pt x="805436" y="722747"/>
                        <a:pt x="764384" y="763418"/>
                      </a:cubicBezTo>
                      <a:cubicBezTo>
                        <a:pt x="635986" y="890577"/>
                        <a:pt x="442724" y="929058"/>
                        <a:pt x="274132" y="859145"/>
                      </a:cubicBezTo>
                      <a:cubicBezTo>
                        <a:pt x="109254" y="790755"/>
                        <a:pt x="-570" y="625592"/>
                        <a:pt x="2" y="446617"/>
                      </a:cubicBezTo>
                      <a:cubicBezTo>
                        <a:pt x="574" y="259260"/>
                        <a:pt x="119065" y="89430"/>
                        <a:pt x="292420" y="27517"/>
                      </a:cubicBezTo>
                      <a:cubicBezTo>
                        <a:pt x="474728" y="-37634"/>
                        <a:pt x="671134" y="15135"/>
                        <a:pt x="793625" y="162201"/>
                      </a:cubicBezTo>
                      <a:cubicBezTo>
                        <a:pt x="798769" y="168201"/>
                        <a:pt x="803912" y="174012"/>
                        <a:pt x="808960" y="17991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01" name="Google Shape;201;p11"/>
                <p:cNvSpPr/>
                <p:nvPr/>
              </p:nvSpPr>
              <p:spPr>
                <a:xfrm>
                  <a:off x="5085634" y="2669152"/>
                  <a:ext cx="531663" cy="864870"/>
                </a:xfrm>
                <a:custGeom>
                  <a:rect b="b" l="l" r="r" t="t"/>
                  <a:pathLst>
                    <a:path extrusionOk="0" h="864870" w="531663">
                      <a:moveTo>
                        <a:pt x="523113" y="0"/>
                      </a:moveTo>
                      <a:cubicBezTo>
                        <a:pt x="540734" y="10858"/>
                        <a:pt x="526256" y="22955"/>
                        <a:pt x="522541" y="32195"/>
                      </a:cubicBezTo>
                      <a:cubicBezTo>
                        <a:pt x="415766" y="296323"/>
                        <a:pt x="387858" y="570833"/>
                        <a:pt x="413290" y="852583"/>
                      </a:cubicBezTo>
                      <a:cubicBezTo>
                        <a:pt x="413480" y="854964"/>
                        <a:pt x="411194" y="857536"/>
                        <a:pt x="407765" y="864870"/>
                      </a:cubicBezTo>
                      <a:cubicBezTo>
                        <a:pt x="270796" y="698659"/>
                        <a:pt x="135350" y="534257"/>
                        <a:pt x="0" y="369951"/>
                      </a:cubicBezTo>
                      <a:cubicBezTo>
                        <a:pt x="38481" y="357664"/>
                        <a:pt x="76581" y="343948"/>
                        <a:pt x="115538" y="333280"/>
                      </a:cubicBezTo>
                      <a:cubicBezTo>
                        <a:pt x="241745" y="298704"/>
                        <a:pt x="342805" y="226790"/>
                        <a:pt x="424815" y="126683"/>
                      </a:cubicBezTo>
                      <a:cubicBezTo>
                        <a:pt x="458534" y="85344"/>
                        <a:pt x="490347" y="42291"/>
                        <a:pt x="523113"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02" name="Google Shape;202;p11"/>
                <p:cNvSpPr/>
                <p:nvPr/>
              </p:nvSpPr>
              <p:spPr>
                <a:xfrm>
                  <a:off x="5563849" y="2058981"/>
                  <a:ext cx="526767" cy="450897"/>
                </a:xfrm>
                <a:custGeom>
                  <a:rect b="b" l="l" r="r" t="t"/>
                  <a:pathLst>
                    <a:path extrusionOk="0" h="450897" w="526767">
                      <a:moveTo>
                        <a:pt x="374653" y="0"/>
                      </a:moveTo>
                      <a:cubicBezTo>
                        <a:pt x="379702" y="42386"/>
                        <a:pt x="383607" y="84963"/>
                        <a:pt x="363700" y="124873"/>
                      </a:cubicBezTo>
                      <a:cubicBezTo>
                        <a:pt x="352746" y="146780"/>
                        <a:pt x="365986" y="160973"/>
                        <a:pt x="376749" y="175927"/>
                      </a:cubicBezTo>
                      <a:cubicBezTo>
                        <a:pt x="426469" y="244602"/>
                        <a:pt x="476762" y="312801"/>
                        <a:pt x="526768" y="381191"/>
                      </a:cubicBezTo>
                      <a:cubicBezTo>
                        <a:pt x="407610" y="449961"/>
                        <a:pt x="279308" y="466725"/>
                        <a:pt x="147292" y="436436"/>
                      </a:cubicBezTo>
                      <a:cubicBezTo>
                        <a:pt x="77569" y="420434"/>
                        <a:pt x="20895" y="380048"/>
                        <a:pt x="3560" y="301847"/>
                      </a:cubicBezTo>
                      <a:cubicBezTo>
                        <a:pt x="-9395" y="243269"/>
                        <a:pt x="14609" y="194405"/>
                        <a:pt x="49660" y="154496"/>
                      </a:cubicBezTo>
                      <a:cubicBezTo>
                        <a:pt x="135005" y="57436"/>
                        <a:pt x="246923" y="10668"/>
                        <a:pt x="374653" y="0"/>
                      </a:cubicBezTo>
                      <a:close/>
                    </a:path>
                  </a:pathLst>
                </a:custGeom>
                <a:solidFill>
                  <a:srgbClr val="309DA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03" name="Google Shape;203;p11"/>
                <p:cNvSpPr/>
                <p:nvPr/>
              </p:nvSpPr>
              <p:spPr>
                <a:xfrm>
                  <a:off x="4784703" y="2354441"/>
                  <a:ext cx="204728" cy="203655"/>
                </a:xfrm>
                <a:custGeom>
                  <a:rect b="b" l="l" r="r" t="t"/>
                  <a:pathLst>
                    <a:path extrusionOk="0" h="203655" w="204728">
                      <a:moveTo>
                        <a:pt x="204728" y="101637"/>
                      </a:moveTo>
                      <a:cubicBezTo>
                        <a:pt x="204728" y="159645"/>
                        <a:pt x="161866" y="203079"/>
                        <a:pt x="104144" y="203650"/>
                      </a:cubicBezTo>
                      <a:cubicBezTo>
                        <a:pt x="45375" y="204222"/>
                        <a:pt x="-1488" y="157263"/>
                        <a:pt x="36" y="99351"/>
                      </a:cubicBezTo>
                      <a:cubicBezTo>
                        <a:pt x="1560" y="42297"/>
                        <a:pt x="46328" y="-566"/>
                        <a:pt x="104144" y="6"/>
                      </a:cubicBezTo>
                      <a:cubicBezTo>
                        <a:pt x="160532" y="482"/>
                        <a:pt x="204728" y="45249"/>
                        <a:pt x="204728" y="1016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04" name="Google Shape;204;p11"/>
                <p:cNvSpPr/>
                <p:nvPr/>
              </p:nvSpPr>
              <p:spPr>
                <a:xfrm>
                  <a:off x="4246081" y="3481347"/>
                  <a:ext cx="1156435" cy="264799"/>
                </a:xfrm>
                <a:custGeom>
                  <a:rect b="b" l="l" r="r" t="t"/>
                  <a:pathLst>
                    <a:path extrusionOk="0" h="264799" w="1156435">
                      <a:moveTo>
                        <a:pt x="752971" y="162403"/>
                      </a:moveTo>
                      <a:cubicBezTo>
                        <a:pt x="761829" y="160403"/>
                        <a:pt x="772687" y="159165"/>
                        <a:pt x="780593" y="162498"/>
                      </a:cubicBezTo>
                      <a:cubicBezTo>
                        <a:pt x="793071" y="167642"/>
                        <a:pt x="784308" y="178881"/>
                        <a:pt x="782117" y="186596"/>
                      </a:cubicBezTo>
                      <a:cubicBezTo>
                        <a:pt x="776783" y="206123"/>
                        <a:pt x="769163" y="224982"/>
                        <a:pt x="763257" y="244413"/>
                      </a:cubicBezTo>
                      <a:cubicBezTo>
                        <a:pt x="758209" y="260987"/>
                        <a:pt x="746303" y="265559"/>
                        <a:pt x="727253" y="264701"/>
                      </a:cubicBezTo>
                      <a:cubicBezTo>
                        <a:pt x="723538" y="264225"/>
                        <a:pt x="714871" y="266321"/>
                        <a:pt x="711061" y="256986"/>
                      </a:cubicBezTo>
                      <a:cubicBezTo>
                        <a:pt x="706584" y="246223"/>
                        <a:pt x="741636" y="164879"/>
                        <a:pt x="752971" y="162403"/>
                      </a:cubicBezTo>
                      <a:close/>
                      <a:moveTo>
                        <a:pt x="999002" y="158688"/>
                      </a:moveTo>
                      <a:cubicBezTo>
                        <a:pt x="1007860" y="156688"/>
                        <a:pt x="1018718" y="155450"/>
                        <a:pt x="1026624" y="158783"/>
                      </a:cubicBezTo>
                      <a:cubicBezTo>
                        <a:pt x="1039102" y="163927"/>
                        <a:pt x="1030339" y="175166"/>
                        <a:pt x="1028148" y="182881"/>
                      </a:cubicBezTo>
                      <a:cubicBezTo>
                        <a:pt x="1022814" y="202408"/>
                        <a:pt x="1015194" y="221267"/>
                        <a:pt x="1009289" y="240698"/>
                      </a:cubicBezTo>
                      <a:cubicBezTo>
                        <a:pt x="1004240" y="257272"/>
                        <a:pt x="992429" y="261844"/>
                        <a:pt x="973284" y="260986"/>
                      </a:cubicBezTo>
                      <a:cubicBezTo>
                        <a:pt x="969569" y="260510"/>
                        <a:pt x="960902" y="262606"/>
                        <a:pt x="957092" y="253271"/>
                      </a:cubicBezTo>
                      <a:cubicBezTo>
                        <a:pt x="952615" y="242508"/>
                        <a:pt x="987667" y="161164"/>
                        <a:pt x="999002" y="158688"/>
                      </a:cubicBezTo>
                      <a:close/>
                      <a:moveTo>
                        <a:pt x="893393" y="156307"/>
                      </a:moveTo>
                      <a:cubicBezTo>
                        <a:pt x="898870" y="156379"/>
                        <a:pt x="904133" y="157784"/>
                        <a:pt x="908514" y="161927"/>
                      </a:cubicBezTo>
                      <a:cubicBezTo>
                        <a:pt x="917182" y="170213"/>
                        <a:pt x="908419" y="179453"/>
                        <a:pt x="905942" y="187739"/>
                      </a:cubicBezTo>
                      <a:cubicBezTo>
                        <a:pt x="900513" y="205742"/>
                        <a:pt x="892893" y="223077"/>
                        <a:pt x="888321" y="241270"/>
                      </a:cubicBezTo>
                      <a:cubicBezTo>
                        <a:pt x="883844" y="258986"/>
                        <a:pt x="872605" y="262987"/>
                        <a:pt x="852793" y="261177"/>
                      </a:cubicBezTo>
                      <a:cubicBezTo>
                        <a:pt x="849650" y="260701"/>
                        <a:pt x="840982" y="263844"/>
                        <a:pt x="836696" y="254510"/>
                      </a:cubicBezTo>
                      <a:cubicBezTo>
                        <a:pt x="832219" y="244604"/>
                        <a:pt x="866414" y="161069"/>
                        <a:pt x="876986" y="158688"/>
                      </a:cubicBezTo>
                      <a:cubicBezTo>
                        <a:pt x="882225" y="157498"/>
                        <a:pt x="887916" y="156236"/>
                        <a:pt x="893393" y="156307"/>
                      </a:cubicBezTo>
                      <a:close/>
                      <a:moveTo>
                        <a:pt x="1122255" y="150687"/>
                      </a:moveTo>
                      <a:cubicBezTo>
                        <a:pt x="1131113" y="148687"/>
                        <a:pt x="1141972" y="147448"/>
                        <a:pt x="1149878" y="150782"/>
                      </a:cubicBezTo>
                      <a:cubicBezTo>
                        <a:pt x="1162355" y="155926"/>
                        <a:pt x="1153592" y="167165"/>
                        <a:pt x="1151401" y="174881"/>
                      </a:cubicBezTo>
                      <a:cubicBezTo>
                        <a:pt x="1146067" y="194407"/>
                        <a:pt x="1138447" y="213266"/>
                        <a:pt x="1132542" y="232697"/>
                      </a:cubicBezTo>
                      <a:cubicBezTo>
                        <a:pt x="1127493" y="249366"/>
                        <a:pt x="1115683" y="253843"/>
                        <a:pt x="1096537" y="252986"/>
                      </a:cubicBezTo>
                      <a:cubicBezTo>
                        <a:pt x="1092823" y="252509"/>
                        <a:pt x="1084155" y="254605"/>
                        <a:pt x="1080345" y="245270"/>
                      </a:cubicBezTo>
                      <a:cubicBezTo>
                        <a:pt x="1075868" y="234507"/>
                        <a:pt x="1110920" y="153164"/>
                        <a:pt x="1122255" y="150687"/>
                      </a:cubicBezTo>
                      <a:close/>
                      <a:moveTo>
                        <a:pt x="630861" y="150687"/>
                      </a:moveTo>
                      <a:cubicBezTo>
                        <a:pt x="639719" y="148687"/>
                        <a:pt x="650577" y="147448"/>
                        <a:pt x="658483" y="150782"/>
                      </a:cubicBezTo>
                      <a:cubicBezTo>
                        <a:pt x="670961" y="155926"/>
                        <a:pt x="662198" y="167165"/>
                        <a:pt x="660007" y="174881"/>
                      </a:cubicBezTo>
                      <a:cubicBezTo>
                        <a:pt x="654673" y="194407"/>
                        <a:pt x="647053" y="213266"/>
                        <a:pt x="641147" y="232697"/>
                      </a:cubicBezTo>
                      <a:cubicBezTo>
                        <a:pt x="636099" y="249366"/>
                        <a:pt x="624288" y="253843"/>
                        <a:pt x="605143" y="252986"/>
                      </a:cubicBezTo>
                      <a:cubicBezTo>
                        <a:pt x="601428" y="252509"/>
                        <a:pt x="592761" y="254605"/>
                        <a:pt x="588951" y="245270"/>
                      </a:cubicBezTo>
                      <a:cubicBezTo>
                        <a:pt x="584474" y="234507"/>
                        <a:pt x="619526" y="153164"/>
                        <a:pt x="630861" y="150687"/>
                      </a:cubicBezTo>
                      <a:close/>
                      <a:moveTo>
                        <a:pt x="529253" y="130018"/>
                      </a:moveTo>
                      <a:cubicBezTo>
                        <a:pt x="534729" y="130090"/>
                        <a:pt x="539992" y="131495"/>
                        <a:pt x="544373" y="135638"/>
                      </a:cubicBezTo>
                      <a:cubicBezTo>
                        <a:pt x="553041" y="143924"/>
                        <a:pt x="544278" y="153164"/>
                        <a:pt x="541801" y="161450"/>
                      </a:cubicBezTo>
                      <a:cubicBezTo>
                        <a:pt x="536372" y="179453"/>
                        <a:pt x="528752" y="196788"/>
                        <a:pt x="524180" y="214981"/>
                      </a:cubicBezTo>
                      <a:cubicBezTo>
                        <a:pt x="519703" y="232698"/>
                        <a:pt x="508464" y="236698"/>
                        <a:pt x="488652" y="234888"/>
                      </a:cubicBezTo>
                      <a:cubicBezTo>
                        <a:pt x="485509" y="234412"/>
                        <a:pt x="476841" y="237555"/>
                        <a:pt x="472555" y="228221"/>
                      </a:cubicBezTo>
                      <a:cubicBezTo>
                        <a:pt x="468078" y="218315"/>
                        <a:pt x="502273" y="134780"/>
                        <a:pt x="512846" y="132399"/>
                      </a:cubicBezTo>
                      <a:cubicBezTo>
                        <a:pt x="518085" y="131209"/>
                        <a:pt x="523776" y="129947"/>
                        <a:pt x="529253" y="130018"/>
                      </a:cubicBezTo>
                      <a:close/>
                      <a:moveTo>
                        <a:pt x="401617" y="107825"/>
                      </a:moveTo>
                      <a:cubicBezTo>
                        <a:pt x="407094" y="107897"/>
                        <a:pt x="412357" y="109302"/>
                        <a:pt x="416738" y="113445"/>
                      </a:cubicBezTo>
                      <a:cubicBezTo>
                        <a:pt x="425406" y="121731"/>
                        <a:pt x="416643" y="130971"/>
                        <a:pt x="414166" y="139257"/>
                      </a:cubicBezTo>
                      <a:cubicBezTo>
                        <a:pt x="408737" y="157260"/>
                        <a:pt x="401117" y="174595"/>
                        <a:pt x="396545" y="192788"/>
                      </a:cubicBezTo>
                      <a:cubicBezTo>
                        <a:pt x="392068" y="210504"/>
                        <a:pt x="380829" y="214505"/>
                        <a:pt x="361017" y="212695"/>
                      </a:cubicBezTo>
                      <a:cubicBezTo>
                        <a:pt x="357874" y="212219"/>
                        <a:pt x="349206" y="215362"/>
                        <a:pt x="344920" y="206028"/>
                      </a:cubicBezTo>
                      <a:cubicBezTo>
                        <a:pt x="340443" y="196122"/>
                        <a:pt x="374638" y="112587"/>
                        <a:pt x="385210" y="110206"/>
                      </a:cubicBezTo>
                      <a:cubicBezTo>
                        <a:pt x="390449" y="109016"/>
                        <a:pt x="396141" y="107754"/>
                        <a:pt x="401617" y="107825"/>
                      </a:cubicBezTo>
                      <a:close/>
                      <a:moveTo>
                        <a:pt x="266529" y="79821"/>
                      </a:moveTo>
                      <a:cubicBezTo>
                        <a:pt x="275387" y="77821"/>
                        <a:pt x="286245" y="76582"/>
                        <a:pt x="294151" y="79916"/>
                      </a:cubicBezTo>
                      <a:cubicBezTo>
                        <a:pt x="306629" y="85060"/>
                        <a:pt x="297866" y="96299"/>
                        <a:pt x="295675" y="104015"/>
                      </a:cubicBezTo>
                      <a:cubicBezTo>
                        <a:pt x="290341" y="123541"/>
                        <a:pt x="282721" y="142400"/>
                        <a:pt x="276815" y="161831"/>
                      </a:cubicBezTo>
                      <a:cubicBezTo>
                        <a:pt x="271767" y="178405"/>
                        <a:pt x="259956" y="182977"/>
                        <a:pt x="240811" y="182120"/>
                      </a:cubicBezTo>
                      <a:cubicBezTo>
                        <a:pt x="237096" y="181643"/>
                        <a:pt x="228429" y="183739"/>
                        <a:pt x="224619" y="174404"/>
                      </a:cubicBezTo>
                      <a:cubicBezTo>
                        <a:pt x="220142" y="163641"/>
                        <a:pt x="255194" y="82298"/>
                        <a:pt x="266529" y="79821"/>
                      </a:cubicBezTo>
                      <a:close/>
                      <a:moveTo>
                        <a:pt x="149753" y="39245"/>
                      </a:moveTo>
                      <a:cubicBezTo>
                        <a:pt x="158611" y="37245"/>
                        <a:pt x="169469" y="36007"/>
                        <a:pt x="177375" y="39340"/>
                      </a:cubicBezTo>
                      <a:cubicBezTo>
                        <a:pt x="189853" y="44484"/>
                        <a:pt x="181090" y="55723"/>
                        <a:pt x="178899" y="63439"/>
                      </a:cubicBezTo>
                      <a:cubicBezTo>
                        <a:pt x="173565" y="82965"/>
                        <a:pt x="165945" y="101824"/>
                        <a:pt x="160040" y="121255"/>
                      </a:cubicBezTo>
                      <a:cubicBezTo>
                        <a:pt x="155087" y="137829"/>
                        <a:pt x="143180" y="142401"/>
                        <a:pt x="124035" y="141544"/>
                      </a:cubicBezTo>
                      <a:cubicBezTo>
                        <a:pt x="120320" y="141067"/>
                        <a:pt x="111653" y="143163"/>
                        <a:pt x="107843" y="133828"/>
                      </a:cubicBezTo>
                      <a:cubicBezTo>
                        <a:pt x="103366" y="123065"/>
                        <a:pt x="138418" y="41722"/>
                        <a:pt x="149753" y="39245"/>
                      </a:cubicBezTo>
                      <a:close/>
                      <a:moveTo>
                        <a:pt x="57098" y="2"/>
                      </a:moveTo>
                      <a:cubicBezTo>
                        <a:pt x="62575" y="73"/>
                        <a:pt x="67837" y="1478"/>
                        <a:pt x="72219" y="5622"/>
                      </a:cubicBezTo>
                      <a:cubicBezTo>
                        <a:pt x="80887" y="13908"/>
                        <a:pt x="72124" y="23148"/>
                        <a:pt x="69647" y="31434"/>
                      </a:cubicBezTo>
                      <a:cubicBezTo>
                        <a:pt x="64218" y="49437"/>
                        <a:pt x="56598" y="66772"/>
                        <a:pt x="52026" y="84965"/>
                      </a:cubicBezTo>
                      <a:cubicBezTo>
                        <a:pt x="47645" y="102681"/>
                        <a:pt x="36310" y="106682"/>
                        <a:pt x="16498" y="104872"/>
                      </a:cubicBezTo>
                      <a:cubicBezTo>
                        <a:pt x="13355" y="104396"/>
                        <a:pt x="4687" y="107539"/>
                        <a:pt x="401" y="98205"/>
                      </a:cubicBezTo>
                      <a:cubicBezTo>
                        <a:pt x="-4076" y="88299"/>
                        <a:pt x="30119" y="4764"/>
                        <a:pt x="40692" y="2383"/>
                      </a:cubicBezTo>
                      <a:cubicBezTo>
                        <a:pt x="45930" y="1192"/>
                        <a:pt x="51621" y="-70"/>
                        <a:pt x="57098" y="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05" name="Google Shape;205;p11"/>
                <p:cNvSpPr/>
                <p:nvPr/>
              </p:nvSpPr>
              <p:spPr>
                <a:xfrm>
                  <a:off x="4712410" y="3157750"/>
                  <a:ext cx="210667" cy="276961"/>
                </a:xfrm>
                <a:custGeom>
                  <a:rect b="b" l="l" r="r" t="t"/>
                  <a:pathLst>
                    <a:path extrusionOk="0" h="276961" w="210667">
                      <a:moveTo>
                        <a:pt x="23942" y="202346"/>
                      </a:moveTo>
                      <a:lnTo>
                        <a:pt x="179866" y="210824"/>
                      </a:lnTo>
                      <a:cubicBezTo>
                        <a:pt x="191773" y="211490"/>
                        <a:pt x="200916" y="221682"/>
                        <a:pt x="200250" y="233493"/>
                      </a:cubicBezTo>
                      <a:lnTo>
                        <a:pt x="199011" y="256544"/>
                      </a:lnTo>
                      <a:cubicBezTo>
                        <a:pt x="198440" y="268450"/>
                        <a:pt x="188248" y="277594"/>
                        <a:pt x="176342" y="276927"/>
                      </a:cubicBezTo>
                      <a:lnTo>
                        <a:pt x="20418" y="268450"/>
                      </a:lnTo>
                      <a:cubicBezTo>
                        <a:pt x="8511" y="267783"/>
                        <a:pt x="-633" y="257591"/>
                        <a:pt x="34" y="245780"/>
                      </a:cubicBezTo>
                      <a:lnTo>
                        <a:pt x="1273" y="222730"/>
                      </a:lnTo>
                      <a:cubicBezTo>
                        <a:pt x="1939" y="210824"/>
                        <a:pt x="12131" y="201679"/>
                        <a:pt x="23942" y="202346"/>
                      </a:cubicBezTo>
                      <a:close/>
                      <a:moveTo>
                        <a:pt x="28609" y="101095"/>
                      </a:moveTo>
                      <a:lnTo>
                        <a:pt x="184533" y="109573"/>
                      </a:lnTo>
                      <a:cubicBezTo>
                        <a:pt x="196440" y="110239"/>
                        <a:pt x="205583" y="120431"/>
                        <a:pt x="204917" y="132242"/>
                      </a:cubicBezTo>
                      <a:lnTo>
                        <a:pt x="203679" y="155293"/>
                      </a:lnTo>
                      <a:cubicBezTo>
                        <a:pt x="203012" y="167199"/>
                        <a:pt x="192915" y="176343"/>
                        <a:pt x="181009" y="175676"/>
                      </a:cubicBezTo>
                      <a:lnTo>
                        <a:pt x="25085" y="167199"/>
                      </a:lnTo>
                      <a:cubicBezTo>
                        <a:pt x="13179" y="166532"/>
                        <a:pt x="4034" y="156340"/>
                        <a:pt x="4701" y="144529"/>
                      </a:cubicBezTo>
                      <a:lnTo>
                        <a:pt x="5940" y="121479"/>
                      </a:lnTo>
                      <a:cubicBezTo>
                        <a:pt x="6606" y="109573"/>
                        <a:pt x="16798" y="100429"/>
                        <a:pt x="28609" y="101095"/>
                      </a:cubicBezTo>
                      <a:close/>
                      <a:moveTo>
                        <a:pt x="34325" y="34"/>
                      </a:moveTo>
                      <a:lnTo>
                        <a:pt x="190249" y="8512"/>
                      </a:lnTo>
                      <a:cubicBezTo>
                        <a:pt x="202156" y="9178"/>
                        <a:pt x="211299" y="19370"/>
                        <a:pt x="210633" y="31181"/>
                      </a:cubicBezTo>
                      <a:lnTo>
                        <a:pt x="209394" y="54232"/>
                      </a:lnTo>
                      <a:cubicBezTo>
                        <a:pt x="208728" y="66138"/>
                        <a:pt x="198631" y="75282"/>
                        <a:pt x="186725" y="74615"/>
                      </a:cubicBezTo>
                      <a:lnTo>
                        <a:pt x="30801" y="66138"/>
                      </a:lnTo>
                      <a:cubicBezTo>
                        <a:pt x="18894" y="65471"/>
                        <a:pt x="9750" y="55279"/>
                        <a:pt x="10417" y="43468"/>
                      </a:cubicBezTo>
                      <a:lnTo>
                        <a:pt x="11656" y="20418"/>
                      </a:lnTo>
                      <a:cubicBezTo>
                        <a:pt x="12322" y="8512"/>
                        <a:pt x="22514" y="-632"/>
                        <a:pt x="34325" y="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206" name="Google Shape;206;p11"/>
              <p:cNvSpPr/>
              <p:nvPr/>
            </p:nvSpPr>
            <p:spPr>
              <a:xfrm>
                <a:off x="2591782" y="1726708"/>
                <a:ext cx="1568591" cy="2418945"/>
              </a:xfrm>
              <a:custGeom>
                <a:rect b="b" l="l" r="r" t="t"/>
                <a:pathLst>
                  <a:path extrusionOk="0" h="2418945" w="1568591">
                    <a:moveTo>
                      <a:pt x="228711" y="1971430"/>
                    </a:moveTo>
                    <a:cubicBezTo>
                      <a:pt x="248714" y="1970477"/>
                      <a:pt x="268812" y="1969525"/>
                      <a:pt x="288814" y="1968667"/>
                    </a:cubicBezTo>
                    <a:cubicBezTo>
                      <a:pt x="350536" y="1970572"/>
                      <a:pt x="411782" y="1973335"/>
                      <a:pt x="472932" y="1985527"/>
                    </a:cubicBezTo>
                    <a:cubicBezTo>
                      <a:pt x="561134" y="2003243"/>
                      <a:pt x="625809" y="2050773"/>
                      <a:pt x="671053" y="2126878"/>
                    </a:cubicBezTo>
                    <a:cubicBezTo>
                      <a:pt x="685626" y="2151357"/>
                      <a:pt x="699151" y="2176408"/>
                      <a:pt x="713534" y="2200887"/>
                    </a:cubicBezTo>
                    <a:cubicBezTo>
                      <a:pt x="768017" y="2293851"/>
                      <a:pt x="843550" y="2334618"/>
                      <a:pt x="926703" y="2316235"/>
                    </a:cubicBezTo>
                    <a:cubicBezTo>
                      <a:pt x="1011190" y="2297566"/>
                      <a:pt x="1063006" y="2226700"/>
                      <a:pt x="1075960" y="2119258"/>
                    </a:cubicBezTo>
                    <a:cubicBezTo>
                      <a:pt x="1092534" y="1981621"/>
                      <a:pt x="1065483" y="1848176"/>
                      <a:pt x="1041003" y="1714540"/>
                    </a:cubicBezTo>
                    <a:cubicBezTo>
                      <a:pt x="994903" y="1462890"/>
                      <a:pt x="927465" y="1215430"/>
                      <a:pt x="890032" y="962161"/>
                    </a:cubicBezTo>
                    <a:cubicBezTo>
                      <a:pt x="871268" y="835288"/>
                      <a:pt x="856885" y="708224"/>
                      <a:pt x="884031" y="579922"/>
                    </a:cubicBezTo>
                    <a:cubicBezTo>
                      <a:pt x="913654" y="440095"/>
                      <a:pt x="992712" y="340178"/>
                      <a:pt x="1119013" y="275980"/>
                    </a:cubicBezTo>
                    <a:cubicBezTo>
                      <a:pt x="1189784" y="239975"/>
                      <a:pt x="1264841" y="215401"/>
                      <a:pt x="1342279" y="198922"/>
                    </a:cubicBezTo>
                    <a:cubicBezTo>
                      <a:pt x="1375998" y="191779"/>
                      <a:pt x="1397143" y="177682"/>
                      <a:pt x="1406002" y="140915"/>
                    </a:cubicBezTo>
                    <a:cubicBezTo>
                      <a:pt x="1416670" y="96338"/>
                      <a:pt x="1437624" y="54714"/>
                      <a:pt x="1470581" y="21091"/>
                    </a:cubicBezTo>
                    <a:cubicBezTo>
                      <a:pt x="1495727" y="-4627"/>
                      <a:pt x="1521445" y="-10151"/>
                      <a:pt x="1545352" y="23377"/>
                    </a:cubicBezTo>
                    <a:cubicBezTo>
                      <a:pt x="1588405" y="129580"/>
                      <a:pt x="1563736" y="233784"/>
                      <a:pt x="1534875" y="337606"/>
                    </a:cubicBezTo>
                    <a:cubicBezTo>
                      <a:pt x="1528207" y="361609"/>
                      <a:pt x="1519254" y="385041"/>
                      <a:pt x="1511348" y="408758"/>
                    </a:cubicBezTo>
                    <a:cubicBezTo>
                      <a:pt x="1495822" y="429999"/>
                      <a:pt x="1481344" y="452287"/>
                      <a:pt x="1464485" y="472385"/>
                    </a:cubicBezTo>
                    <a:cubicBezTo>
                      <a:pt x="1446197" y="494102"/>
                      <a:pt x="1423718" y="501246"/>
                      <a:pt x="1398381" y="482196"/>
                    </a:cubicBezTo>
                    <a:cubicBezTo>
                      <a:pt x="1359615" y="425713"/>
                      <a:pt x="1371235" y="360847"/>
                      <a:pt x="1368759" y="295696"/>
                    </a:cubicBezTo>
                    <a:cubicBezTo>
                      <a:pt x="1280462" y="315604"/>
                      <a:pt x="1196356" y="341321"/>
                      <a:pt x="1121395" y="390184"/>
                    </a:cubicBezTo>
                    <a:cubicBezTo>
                      <a:pt x="1012905" y="460860"/>
                      <a:pt x="974900" y="568778"/>
                      <a:pt x="970614" y="691174"/>
                    </a:cubicBezTo>
                    <a:cubicBezTo>
                      <a:pt x="964232" y="873007"/>
                      <a:pt x="1004808" y="1049314"/>
                      <a:pt x="1040813" y="1225813"/>
                    </a:cubicBezTo>
                    <a:cubicBezTo>
                      <a:pt x="1088152" y="1457842"/>
                      <a:pt x="1148731" y="1687394"/>
                      <a:pt x="1174925" y="1923233"/>
                    </a:cubicBezTo>
                    <a:cubicBezTo>
                      <a:pt x="1186450" y="2027246"/>
                      <a:pt x="1188831" y="2131926"/>
                      <a:pt x="1150160" y="2232510"/>
                    </a:cubicBezTo>
                    <a:cubicBezTo>
                      <a:pt x="1113108" y="2329189"/>
                      <a:pt x="1048528" y="2397673"/>
                      <a:pt x="943277" y="2414342"/>
                    </a:cubicBezTo>
                    <a:cubicBezTo>
                      <a:pt x="830025" y="2432249"/>
                      <a:pt x="732870" y="2398436"/>
                      <a:pt x="662956" y="2303757"/>
                    </a:cubicBezTo>
                    <a:cubicBezTo>
                      <a:pt x="638668" y="2270800"/>
                      <a:pt x="616379" y="2235653"/>
                      <a:pt x="598377" y="2198982"/>
                    </a:cubicBezTo>
                    <a:cubicBezTo>
                      <a:pt x="556657" y="2113733"/>
                      <a:pt x="484458" y="2080205"/>
                      <a:pt x="395494" y="2073633"/>
                    </a:cubicBezTo>
                    <a:cubicBezTo>
                      <a:pt x="365586" y="2071442"/>
                      <a:pt x="335391" y="2073061"/>
                      <a:pt x="305293" y="2072966"/>
                    </a:cubicBezTo>
                    <a:cubicBezTo>
                      <a:pt x="277003" y="2073633"/>
                      <a:pt x="248714" y="2074204"/>
                      <a:pt x="220329" y="2074871"/>
                    </a:cubicBezTo>
                    <a:cubicBezTo>
                      <a:pt x="169466" y="2095636"/>
                      <a:pt x="116126" y="2100017"/>
                      <a:pt x="62214" y="2095445"/>
                    </a:cubicBezTo>
                    <a:cubicBezTo>
                      <a:pt x="29163" y="2092683"/>
                      <a:pt x="4493" y="2074395"/>
                      <a:pt x="492" y="2039819"/>
                    </a:cubicBezTo>
                    <a:cubicBezTo>
                      <a:pt x="-3699" y="2003815"/>
                      <a:pt x="19352" y="1984479"/>
                      <a:pt x="51070" y="1974954"/>
                    </a:cubicBezTo>
                    <a:cubicBezTo>
                      <a:pt x="97266" y="1961047"/>
                      <a:pt x="144510" y="1958380"/>
                      <a:pt x="191754" y="1968763"/>
                    </a:cubicBezTo>
                    <a:cubicBezTo>
                      <a:pt x="204232" y="1971525"/>
                      <a:pt x="216043" y="1976002"/>
                      <a:pt x="228711" y="197143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sp>
        <p:nvSpPr>
          <p:cNvPr id="207" name="Google Shape;207;p11"/>
          <p:cNvSpPr txBox="1"/>
          <p:nvPr/>
        </p:nvSpPr>
        <p:spPr>
          <a:xfrm>
            <a:off x="6580034" y="2228831"/>
            <a:ext cx="4765501" cy="255454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Cụ thể, CenterPoint sử dụng mạng xương sống dựa trên Lidar tiêu chuẩn, tức là VoxelNet hoặc PointPillars, để xây dựng một biểu diễn của đám mây điểm đầu vào. Sau đó, nó làm phẳng đại diện này vào chế độ xem bản đồ trên cao và sử dụng hình ảnh tiêu chuẩn dựa trên máy dò keypoint để tìm tâm đối tượng. </a:t>
            </a:r>
            <a:endParaRPr sz="2000">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5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2"/>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accent1"/>
              </a:buClr>
              <a:buSzPts val="5400"/>
              <a:buNone/>
            </a:pPr>
            <a:r>
              <a:rPr b="1" lang="en-US">
                <a:solidFill>
                  <a:schemeClr val="accent1"/>
                </a:solidFill>
                <a:latin typeface="Times New Roman"/>
                <a:ea typeface="Times New Roman"/>
                <a:cs typeface="Times New Roman"/>
                <a:sym typeface="Times New Roman"/>
              </a:rPr>
              <a:t>CÁCH THỨC HOẠT ĐỘNG</a:t>
            </a:r>
            <a:endParaRPr b="1">
              <a:solidFill>
                <a:schemeClr val="accent1"/>
              </a:solidFill>
              <a:latin typeface="Times New Roman"/>
              <a:ea typeface="Times New Roman"/>
              <a:cs typeface="Times New Roman"/>
              <a:sym typeface="Times New Roman"/>
            </a:endParaRPr>
          </a:p>
        </p:txBody>
      </p:sp>
      <p:grpSp>
        <p:nvGrpSpPr>
          <p:cNvPr id="213" name="Google Shape;213;p12"/>
          <p:cNvGrpSpPr/>
          <p:nvPr/>
        </p:nvGrpSpPr>
        <p:grpSpPr>
          <a:xfrm>
            <a:off x="7777461" y="1360154"/>
            <a:ext cx="3682286" cy="5158337"/>
            <a:chOff x="3205460" y="-152942"/>
            <a:chExt cx="4954013" cy="6939839"/>
          </a:xfrm>
        </p:grpSpPr>
        <p:grpSp>
          <p:nvGrpSpPr>
            <p:cNvPr id="214" name="Google Shape;214;p12"/>
            <p:cNvGrpSpPr/>
            <p:nvPr/>
          </p:nvGrpSpPr>
          <p:grpSpPr>
            <a:xfrm flipH="1">
              <a:off x="6795980" y="1947591"/>
              <a:ext cx="1363493" cy="1827693"/>
              <a:chOff x="3338101" y="1929495"/>
              <a:chExt cx="1363493" cy="1827693"/>
            </a:xfrm>
          </p:grpSpPr>
          <p:sp>
            <p:nvSpPr>
              <p:cNvPr id="215" name="Google Shape;215;p12"/>
              <p:cNvSpPr/>
              <p:nvPr/>
            </p:nvSpPr>
            <p:spPr>
              <a:xfrm rot="-3216065">
                <a:off x="3902226" y="3083432"/>
                <a:ext cx="776910" cy="448257"/>
              </a:xfrm>
              <a:custGeom>
                <a:rect b="b" l="l" r="r" t="t"/>
                <a:pathLst>
                  <a:path extrusionOk="0" h="448257" w="776910">
                    <a:moveTo>
                      <a:pt x="776910" y="224129"/>
                    </a:moveTo>
                    <a:cubicBezTo>
                      <a:pt x="776910" y="347911"/>
                      <a:pt x="602993" y="448257"/>
                      <a:pt x="388455" y="448257"/>
                    </a:cubicBezTo>
                    <a:cubicBezTo>
                      <a:pt x="173917" y="448257"/>
                      <a:pt x="0" y="347911"/>
                      <a:pt x="0" y="224129"/>
                    </a:cubicBezTo>
                    <a:cubicBezTo>
                      <a:pt x="0" y="100346"/>
                      <a:pt x="173917" y="0"/>
                      <a:pt x="388455" y="0"/>
                    </a:cubicBezTo>
                    <a:cubicBezTo>
                      <a:pt x="602993" y="0"/>
                      <a:pt x="776910" y="100346"/>
                      <a:pt x="776910" y="224129"/>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6" name="Google Shape;216;p12"/>
              <p:cNvSpPr/>
              <p:nvPr/>
            </p:nvSpPr>
            <p:spPr>
              <a:xfrm rot="-718171">
                <a:off x="3887835" y="3272999"/>
                <a:ext cx="369421" cy="407232"/>
              </a:xfrm>
              <a:custGeom>
                <a:rect b="b" l="l" r="r" t="t"/>
                <a:pathLst>
                  <a:path extrusionOk="0" h="407232" w="369421">
                    <a:moveTo>
                      <a:pt x="369422" y="203616"/>
                    </a:moveTo>
                    <a:cubicBezTo>
                      <a:pt x="369422" y="316070"/>
                      <a:pt x="286724" y="407232"/>
                      <a:pt x="184711" y="407232"/>
                    </a:cubicBezTo>
                    <a:cubicBezTo>
                      <a:pt x="82698" y="407232"/>
                      <a:pt x="0" y="316070"/>
                      <a:pt x="0" y="203616"/>
                    </a:cubicBezTo>
                    <a:cubicBezTo>
                      <a:pt x="0" y="91162"/>
                      <a:pt x="82698" y="0"/>
                      <a:pt x="184711" y="0"/>
                    </a:cubicBezTo>
                    <a:cubicBezTo>
                      <a:pt x="286724" y="0"/>
                      <a:pt x="369422" y="91162"/>
                      <a:pt x="369422" y="203616"/>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7" name="Google Shape;217;p12"/>
              <p:cNvSpPr/>
              <p:nvPr/>
            </p:nvSpPr>
            <p:spPr>
              <a:xfrm>
                <a:off x="4367191" y="2781496"/>
                <a:ext cx="305096" cy="404067"/>
              </a:xfrm>
              <a:custGeom>
                <a:rect b="b" l="l" r="r" t="t"/>
                <a:pathLst>
                  <a:path extrusionOk="0" h="404067" w="305096">
                    <a:moveTo>
                      <a:pt x="305097" y="53051"/>
                    </a:moveTo>
                    <a:cubicBezTo>
                      <a:pt x="261845" y="11418"/>
                      <a:pt x="202631" y="-8884"/>
                      <a:pt x="143343" y="3694"/>
                    </a:cubicBezTo>
                    <a:cubicBezTo>
                      <a:pt x="43599" y="24879"/>
                      <a:pt x="-18410" y="131169"/>
                      <a:pt x="4908" y="241212"/>
                    </a:cubicBezTo>
                    <a:cubicBezTo>
                      <a:pt x="23592" y="329407"/>
                      <a:pt x="91485" y="393182"/>
                      <a:pt x="169089" y="404068"/>
                    </a:cubicBezTo>
                    <a:cubicBezTo>
                      <a:pt x="196673" y="279020"/>
                      <a:pt x="243014" y="160960"/>
                      <a:pt x="305097" y="53051"/>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8" name="Google Shape;218;p12"/>
              <p:cNvSpPr/>
              <p:nvPr/>
            </p:nvSpPr>
            <p:spPr>
              <a:xfrm rot="-1800044">
                <a:off x="3581855" y="2718574"/>
                <a:ext cx="609925" cy="949754"/>
              </a:xfrm>
              <a:custGeom>
                <a:rect b="b" l="l" r="r" t="t"/>
                <a:pathLst>
                  <a:path extrusionOk="0" h="949754" w="609925">
                    <a:moveTo>
                      <a:pt x="609926" y="474877"/>
                    </a:moveTo>
                    <a:cubicBezTo>
                      <a:pt x="609926" y="737145"/>
                      <a:pt x="473389" y="949755"/>
                      <a:pt x="304963" y="949755"/>
                    </a:cubicBezTo>
                    <a:cubicBezTo>
                      <a:pt x="136537" y="949755"/>
                      <a:pt x="0" y="737145"/>
                      <a:pt x="0" y="474877"/>
                    </a:cubicBezTo>
                    <a:cubicBezTo>
                      <a:pt x="0" y="212610"/>
                      <a:pt x="136537" y="0"/>
                      <a:pt x="304963" y="0"/>
                    </a:cubicBezTo>
                    <a:cubicBezTo>
                      <a:pt x="473389" y="0"/>
                      <a:pt x="609926" y="212610"/>
                      <a:pt x="609926" y="474877"/>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9" name="Google Shape;219;p12"/>
              <p:cNvSpPr/>
              <p:nvPr/>
            </p:nvSpPr>
            <p:spPr>
              <a:xfrm rot="-718171">
                <a:off x="3428419" y="2577952"/>
                <a:ext cx="369421" cy="407232"/>
              </a:xfrm>
              <a:custGeom>
                <a:rect b="b" l="l" r="r" t="t"/>
                <a:pathLst>
                  <a:path extrusionOk="0" h="407232" w="369421">
                    <a:moveTo>
                      <a:pt x="369422" y="203616"/>
                    </a:moveTo>
                    <a:cubicBezTo>
                      <a:pt x="369422" y="316070"/>
                      <a:pt x="286724" y="407232"/>
                      <a:pt x="184711" y="407232"/>
                    </a:cubicBezTo>
                    <a:cubicBezTo>
                      <a:pt x="82698" y="407232"/>
                      <a:pt x="0" y="316070"/>
                      <a:pt x="0" y="203616"/>
                    </a:cubicBezTo>
                    <a:cubicBezTo>
                      <a:pt x="0" y="91162"/>
                      <a:pt x="82698" y="0"/>
                      <a:pt x="184711" y="0"/>
                    </a:cubicBezTo>
                    <a:cubicBezTo>
                      <a:pt x="286724" y="0"/>
                      <a:pt x="369422" y="91162"/>
                      <a:pt x="369422" y="203616"/>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0" name="Google Shape;220;p12"/>
              <p:cNvSpPr/>
              <p:nvPr/>
            </p:nvSpPr>
            <p:spPr>
              <a:xfrm>
                <a:off x="3338101" y="1929495"/>
                <a:ext cx="854444" cy="852091"/>
              </a:xfrm>
              <a:custGeom>
                <a:rect b="b" l="l" r="r" t="t"/>
                <a:pathLst>
                  <a:path extrusionOk="0" h="852091" w="854444">
                    <a:moveTo>
                      <a:pt x="631786" y="564187"/>
                    </a:moveTo>
                    <a:lnTo>
                      <a:pt x="205667" y="348589"/>
                    </a:lnTo>
                    <a:lnTo>
                      <a:pt x="382058" y="0"/>
                    </a:lnTo>
                    <a:cubicBezTo>
                      <a:pt x="167344" y="22582"/>
                      <a:pt x="0" y="204122"/>
                      <a:pt x="0" y="424869"/>
                    </a:cubicBezTo>
                    <a:cubicBezTo>
                      <a:pt x="0" y="660841"/>
                      <a:pt x="191250" y="852091"/>
                      <a:pt x="427222" y="852091"/>
                    </a:cubicBezTo>
                    <a:cubicBezTo>
                      <a:pt x="663195" y="852091"/>
                      <a:pt x="854445" y="660841"/>
                      <a:pt x="854445" y="424869"/>
                    </a:cubicBezTo>
                    <a:cubicBezTo>
                      <a:pt x="854445" y="352120"/>
                      <a:pt x="836203" y="283564"/>
                      <a:pt x="804131" y="223615"/>
                    </a:cubicBezTo>
                    <a:lnTo>
                      <a:pt x="631786" y="564187"/>
                    </a:lnTo>
                    <a:close/>
                  </a:path>
                </a:pathLst>
              </a:custGeom>
              <a:gradFill>
                <a:gsLst>
                  <a:gs pos="0">
                    <a:srgbClr val="D8D8D8"/>
                  </a:gs>
                  <a:gs pos="49000">
                    <a:srgbClr val="D8D8D8"/>
                  </a:gs>
                  <a:gs pos="100000">
                    <a:srgbClr val="7F7F7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221" name="Google Shape;221;p12"/>
            <p:cNvGrpSpPr/>
            <p:nvPr/>
          </p:nvGrpSpPr>
          <p:grpSpPr>
            <a:xfrm>
              <a:off x="3205460" y="4346095"/>
              <a:ext cx="2230125" cy="2104626"/>
              <a:chOff x="3205460" y="4346095"/>
              <a:chExt cx="2230125" cy="2104626"/>
            </a:xfrm>
          </p:grpSpPr>
          <p:sp>
            <p:nvSpPr>
              <p:cNvPr id="222" name="Google Shape;222;p12"/>
              <p:cNvSpPr/>
              <p:nvPr/>
            </p:nvSpPr>
            <p:spPr>
              <a:xfrm>
                <a:off x="3800768" y="5020806"/>
                <a:ext cx="1030920" cy="1365158"/>
              </a:xfrm>
              <a:custGeom>
                <a:rect b="b" l="l" r="r" t="t"/>
                <a:pathLst>
                  <a:path extrusionOk="0" h="1365158" w="1030920">
                    <a:moveTo>
                      <a:pt x="0" y="294925"/>
                    </a:moveTo>
                    <a:cubicBezTo>
                      <a:pt x="7429" y="255130"/>
                      <a:pt x="32218" y="224383"/>
                      <a:pt x="54727" y="193121"/>
                    </a:cubicBezTo>
                    <a:cubicBezTo>
                      <a:pt x="102539" y="126919"/>
                      <a:pt x="158884" y="67926"/>
                      <a:pt x="214641" y="8345"/>
                    </a:cubicBezTo>
                    <a:cubicBezTo>
                      <a:pt x="226263" y="-4160"/>
                      <a:pt x="230382" y="-2469"/>
                      <a:pt x="237370" y="12464"/>
                    </a:cubicBezTo>
                    <a:cubicBezTo>
                      <a:pt x="284815" y="115150"/>
                      <a:pt x="348663" y="207097"/>
                      <a:pt x="429282" y="286171"/>
                    </a:cubicBezTo>
                    <a:cubicBezTo>
                      <a:pt x="549402" y="404084"/>
                      <a:pt x="691441" y="485071"/>
                      <a:pt x="853930" y="529868"/>
                    </a:cubicBezTo>
                    <a:cubicBezTo>
                      <a:pt x="900713" y="542740"/>
                      <a:pt x="948157" y="552008"/>
                      <a:pt x="995896" y="559806"/>
                    </a:cubicBezTo>
                    <a:cubicBezTo>
                      <a:pt x="1007371" y="561645"/>
                      <a:pt x="1010387" y="566279"/>
                      <a:pt x="1011784" y="577018"/>
                    </a:cubicBezTo>
                    <a:cubicBezTo>
                      <a:pt x="1017301" y="618652"/>
                      <a:pt x="1023848" y="659991"/>
                      <a:pt x="1030321" y="701478"/>
                    </a:cubicBezTo>
                    <a:cubicBezTo>
                      <a:pt x="1032454" y="715086"/>
                      <a:pt x="1028629" y="727149"/>
                      <a:pt x="1023039" y="738919"/>
                    </a:cubicBezTo>
                    <a:cubicBezTo>
                      <a:pt x="953600" y="885004"/>
                      <a:pt x="874894" y="1025719"/>
                      <a:pt x="776327" y="1154298"/>
                    </a:cubicBezTo>
                    <a:cubicBezTo>
                      <a:pt x="716230" y="1232784"/>
                      <a:pt x="649366" y="1304797"/>
                      <a:pt x="562421" y="1354816"/>
                    </a:cubicBezTo>
                    <a:cubicBezTo>
                      <a:pt x="552859" y="1360333"/>
                      <a:pt x="543296" y="1365702"/>
                      <a:pt x="531748" y="1365114"/>
                    </a:cubicBezTo>
                    <a:cubicBezTo>
                      <a:pt x="536970" y="1307077"/>
                      <a:pt x="527702" y="1249849"/>
                      <a:pt x="520052" y="1192916"/>
                    </a:cubicBezTo>
                    <a:cubicBezTo>
                      <a:pt x="500339" y="1047787"/>
                      <a:pt x="472240" y="904349"/>
                      <a:pt x="435829" y="762457"/>
                    </a:cubicBezTo>
                    <a:cubicBezTo>
                      <a:pt x="409201" y="658814"/>
                      <a:pt x="381470" y="555540"/>
                      <a:pt x="331156" y="460135"/>
                    </a:cubicBezTo>
                    <a:cubicBezTo>
                      <a:pt x="283270" y="369144"/>
                      <a:pt x="213170" y="301839"/>
                      <a:pt x="119090" y="259912"/>
                    </a:cubicBezTo>
                    <a:cubicBezTo>
                      <a:pt x="73925" y="239830"/>
                      <a:pt x="42737" y="247407"/>
                      <a:pt x="13167" y="285804"/>
                    </a:cubicBezTo>
                    <a:cubicBezTo>
                      <a:pt x="9563" y="290217"/>
                      <a:pt x="7871" y="296984"/>
                      <a:pt x="0" y="294925"/>
                    </a:cubicBezTo>
                    <a:lnTo>
                      <a:pt x="0" y="294925"/>
                    </a:ln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3" name="Google Shape;223;p12"/>
              <p:cNvSpPr/>
              <p:nvPr/>
            </p:nvSpPr>
            <p:spPr>
              <a:xfrm>
                <a:off x="4055172" y="4619930"/>
                <a:ext cx="769844" cy="942850"/>
              </a:xfrm>
              <a:custGeom>
                <a:rect b="b" l="l" r="r" t="t"/>
                <a:pathLst>
                  <a:path extrusionOk="0" h="942850" w="769844">
                    <a:moveTo>
                      <a:pt x="734357" y="738244"/>
                    </a:moveTo>
                    <a:cubicBezTo>
                      <a:pt x="745170" y="797384"/>
                      <a:pt x="755909" y="856598"/>
                      <a:pt x="766943" y="915739"/>
                    </a:cubicBezTo>
                    <a:cubicBezTo>
                      <a:pt x="772460" y="945529"/>
                      <a:pt x="772754" y="945456"/>
                      <a:pt x="743552" y="940160"/>
                    </a:cubicBezTo>
                    <a:cubicBezTo>
                      <a:pt x="589301" y="912208"/>
                      <a:pt x="447188" y="854906"/>
                      <a:pt x="319786" y="763107"/>
                    </a:cubicBezTo>
                    <a:cubicBezTo>
                      <a:pt x="239020" y="704849"/>
                      <a:pt x="166787" y="637397"/>
                      <a:pt x="107646" y="556998"/>
                    </a:cubicBezTo>
                    <a:cubicBezTo>
                      <a:pt x="68293" y="503448"/>
                      <a:pt x="32029" y="447765"/>
                      <a:pt x="3195" y="387522"/>
                    </a:cubicBezTo>
                    <a:cubicBezTo>
                      <a:pt x="-1734" y="377150"/>
                      <a:pt x="-1366" y="370898"/>
                      <a:pt x="7167" y="362439"/>
                    </a:cubicBezTo>
                    <a:cubicBezTo>
                      <a:pt x="131185" y="238715"/>
                      <a:pt x="261602" y="122126"/>
                      <a:pt x="395256" y="9215"/>
                    </a:cubicBezTo>
                    <a:cubicBezTo>
                      <a:pt x="407761" y="-1377"/>
                      <a:pt x="420928" y="-1598"/>
                      <a:pt x="435272" y="2374"/>
                    </a:cubicBezTo>
                    <a:cubicBezTo>
                      <a:pt x="464621" y="10539"/>
                      <a:pt x="486247" y="30032"/>
                      <a:pt x="505225" y="52688"/>
                    </a:cubicBezTo>
                    <a:cubicBezTo>
                      <a:pt x="553773" y="110724"/>
                      <a:pt x="582608" y="179280"/>
                      <a:pt x="609235" y="249086"/>
                    </a:cubicBezTo>
                    <a:cubicBezTo>
                      <a:pt x="616812" y="268947"/>
                      <a:pt x="624168" y="288881"/>
                      <a:pt x="631744" y="308815"/>
                    </a:cubicBezTo>
                    <a:cubicBezTo>
                      <a:pt x="673304" y="450193"/>
                      <a:pt x="705155" y="593851"/>
                      <a:pt x="734357" y="738244"/>
                    </a:cubicBezTo>
                    <a:lnTo>
                      <a:pt x="734357" y="738244"/>
                    </a:lnTo>
                    <a:close/>
                  </a:path>
                </a:pathLst>
              </a:custGeom>
              <a:gradFill>
                <a:gsLst>
                  <a:gs pos="0">
                    <a:schemeClr val="lt1"/>
                  </a:gs>
                  <a:gs pos="69000">
                    <a:schemeClr val="accent1"/>
                  </a:gs>
                  <a:gs pos="100000">
                    <a:schemeClr val="accent1"/>
                  </a:gs>
                </a:gsLst>
                <a:lin ang="7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4" name="Google Shape;224;p12"/>
              <p:cNvSpPr/>
              <p:nvPr/>
            </p:nvSpPr>
            <p:spPr>
              <a:xfrm>
                <a:off x="3205460" y="5313407"/>
                <a:ext cx="1090868" cy="1137314"/>
              </a:xfrm>
              <a:custGeom>
                <a:rect b="b" l="l" r="r" t="t"/>
                <a:pathLst>
                  <a:path extrusionOk="0" h="1137314" w="1090868">
                    <a:moveTo>
                      <a:pt x="969201" y="424324"/>
                    </a:moveTo>
                    <a:cubicBezTo>
                      <a:pt x="942205" y="335687"/>
                      <a:pt x="909105" y="249772"/>
                      <a:pt x="860115" y="170550"/>
                    </a:cubicBezTo>
                    <a:cubicBezTo>
                      <a:pt x="832531" y="126416"/>
                      <a:pt x="803917" y="83237"/>
                      <a:pt x="758753" y="54550"/>
                    </a:cubicBezTo>
                    <a:moveTo>
                      <a:pt x="759268" y="54035"/>
                    </a:moveTo>
                    <a:cubicBezTo>
                      <a:pt x="714618" y="26083"/>
                      <a:pt x="662540" y="11519"/>
                      <a:pt x="610314" y="5193"/>
                    </a:cubicBezTo>
                    <a:cubicBezTo>
                      <a:pt x="465699" y="-12314"/>
                      <a:pt x="319026" y="17698"/>
                      <a:pt x="178016" y="46827"/>
                    </a:cubicBezTo>
                    <a:cubicBezTo>
                      <a:pt x="102987" y="62421"/>
                      <a:pt x="45244" y="97728"/>
                      <a:pt x="889" y="158266"/>
                    </a:cubicBezTo>
                    <a:cubicBezTo>
                      <a:pt x="-1832" y="165916"/>
                      <a:pt x="2507" y="185924"/>
                      <a:pt x="3096" y="188425"/>
                    </a:cubicBezTo>
                    <a:cubicBezTo>
                      <a:pt x="22221" y="262939"/>
                      <a:pt x="58191" y="329287"/>
                      <a:pt x="100633" y="392694"/>
                    </a:cubicBezTo>
                    <a:cubicBezTo>
                      <a:pt x="102031" y="392841"/>
                      <a:pt x="103355" y="392841"/>
                      <a:pt x="104532" y="392694"/>
                    </a:cubicBezTo>
                    <a:cubicBezTo>
                      <a:pt x="103281" y="392768"/>
                      <a:pt x="101957" y="392768"/>
                      <a:pt x="100633" y="392694"/>
                    </a:cubicBezTo>
                    <a:cubicBezTo>
                      <a:pt x="105341" y="393135"/>
                      <a:pt x="122627" y="427413"/>
                      <a:pt x="126158" y="432489"/>
                    </a:cubicBezTo>
                    <a:cubicBezTo>
                      <a:pt x="135500" y="446097"/>
                      <a:pt x="145283" y="459337"/>
                      <a:pt x="155434" y="472357"/>
                    </a:cubicBezTo>
                    <a:cubicBezTo>
                      <a:pt x="174706" y="497220"/>
                      <a:pt x="194860" y="521567"/>
                      <a:pt x="215309" y="545547"/>
                    </a:cubicBezTo>
                    <a:cubicBezTo>
                      <a:pt x="243629" y="579016"/>
                      <a:pt x="273126" y="611528"/>
                      <a:pt x="303652" y="643011"/>
                    </a:cubicBezTo>
                    <a:cubicBezTo>
                      <a:pt x="353304" y="694207"/>
                      <a:pt x="406706" y="741651"/>
                      <a:pt x="462316" y="786374"/>
                    </a:cubicBezTo>
                    <a:cubicBezTo>
                      <a:pt x="516822" y="830215"/>
                      <a:pt x="573020" y="876335"/>
                      <a:pt x="633631" y="911349"/>
                    </a:cubicBezTo>
                    <a:cubicBezTo>
                      <a:pt x="633411" y="905758"/>
                      <a:pt x="635470" y="902448"/>
                      <a:pt x="638266" y="897667"/>
                    </a:cubicBezTo>
                    <a:cubicBezTo>
                      <a:pt x="633926" y="899726"/>
                      <a:pt x="632969" y="906053"/>
                      <a:pt x="635103" y="910466"/>
                    </a:cubicBezTo>
                    <a:cubicBezTo>
                      <a:pt x="637236" y="914879"/>
                      <a:pt x="641576" y="917748"/>
                      <a:pt x="645621" y="920470"/>
                    </a:cubicBezTo>
                    <a:cubicBezTo>
                      <a:pt x="760592" y="996676"/>
                      <a:pt x="877843" y="1068026"/>
                      <a:pt x="998845" y="1134375"/>
                    </a:cubicBezTo>
                    <a:cubicBezTo>
                      <a:pt x="1007819" y="1139304"/>
                      <a:pt x="1013998" y="1137465"/>
                      <a:pt x="1021648" y="1133051"/>
                    </a:cubicBezTo>
                    <a:cubicBezTo>
                      <a:pt x="1048643" y="1117604"/>
                      <a:pt x="1068724" y="1095316"/>
                      <a:pt x="1085349" y="1069497"/>
                    </a:cubicBezTo>
                    <a:cubicBezTo>
                      <a:pt x="1096382" y="1045665"/>
                      <a:pt x="1087629" y="1021832"/>
                      <a:pt x="1086673" y="997632"/>
                    </a:cubicBezTo>
                    <a:cubicBezTo>
                      <a:pt x="1084319" y="939227"/>
                      <a:pt x="1072770" y="882293"/>
                      <a:pt x="1063355" y="824992"/>
                    </a:cubicBezTo>
                    <a:cubicBezTo>
                      <a:pt x="1062546" y="819843"/>
                      <a:pt x="1061663" y="816239"/>
                      <a:pt x="1060560" y="813811"/>
                    </a:cubicBezTo>
                    <a:cubicBezTo>
                      <a:pt x="1037977" y="695236"/>
                      <a:pt x="1016940" y="576956"/>
                      <a:pt x="981412" y="461323"/>
                    </a:cubicBezTo>
                    <a:cubicBezTo>
                      <a:pt x="977587" y="448892"/>
                      <a:pt x="974056" y="436314"/>
                      <a:pt x="969422" y="424177"/>
                    </a:cubicBezTo>
                    <a:moveTo>
                      <a:pt x="1058279" y="811016"/>
                    </a:moveTo>
                    <a:cubicBezTo>
                      <a:pt x="1058132" y="810869"/>
                      <a:pt x="1057912" y="810722"/>
                      <a:pt x="1057691" y="810648"/>
                    </a:cubicBezTo>
                    <a:cubicBezTo>
                      <a:pt x="1057838" y="810648"/>
                      <a:pt x="1058132" y="810869"/>
                      <a:pt x="1058279" y="811016"/>
                    </a:cubicBezTo>
                    <a:lnTo>
                      <a:pt x="1058279" y="811016"/>
                    </a:lnTo>
                    <a:close/>
                    <a:moveTo>
                      <a:pt x="1056588" y="810207"/>
                    </a:moveTo>
                    <a:cubicBezTo>
                      <a:pt x="1056293" y="810207"/>
                      <a:pt x="1055999" y="810207"/>
                      <a:pt x="1055631" y="810207"/>
                    </a:cubicBezTo>
                    <a:cubicBezTo>
                      <a:pt x="1055926" y="810207"/>
                      <a:pt x="1056220" y="810207"/>
                      <a:pt x="1056588" y="810207"/>
                    </a:cubicBezTo>
                    <a:lnTo>
                      <a:pt x="1056588" y="810207"/>
                    </a:lnTo>
                    <a:close/>
                    <a:moveTo>
                      <a:pt x="1024590" y="644408"/>
                    </a:moveTo>
                    <a:cubicBezTo>
                      <a:pt x="1024958" y="643967"/>
                      <a:pt x="1025326" y="643452"/>
                      <a:pt x="1025693" y="642937"/>
                    </a:cubicBezTo>
                    <a:cubicBezTo>
                      <a:pt x="1025326" y="643452"/>
                      <a:pt x="1024958" y="643893"/>
                      <a:pt x="1024590" y="644408"/>
                    </a:cubicBezTo>
                    <a:lnTo>
                      <a:pt x="1024590" y="644408"/>
                    </a:lnTo>
                    <a:close/>
                    <a:moveTo>
                      <a:pt x="679678" y="28364"/>
                    </a:moveTo>
                    <a:cubicBezTo>
                      <a:pt x="679752" y="28364"/>
                      <a:pt x="679826" y="28290"/>
                      <a:pt x="679899" y="28290"/>
                    </a:cubicBezTo>
                    <a:cubicBezTo>
                      <a:pt x="679826" y="28290"/>
                      <a:pt x="679752" y="28364"/>
                      <a:pt x="679678" y="28364"/>
                    </a:cubicBezTo>
                    <a:lnTo>
                      <a:pt x="679678" y="28364"/>
                    </a:lnTo>
                    <a:close/>
                  </a:path>
                </a:pathLst>
              </a:custGeom>
              <a:gradFill>
                <a:gsLst>
                  <a:gs pos="0">
                    <a:schemeClr val="dk1"/>
                  </a:gs>
                  <a:gs pos="34000">
                    <a:srgbClr val="595959"/>
                  </a:gs>
                  <a:gs pos="48000">
                    <a:srgbClr val="D8D8D8"/>
                  </a:gs>
                  <a:gs pos="57528">
                    <a:srgbClr val="D8D8D8"/>
                  </a:gs>
                  <a:gs pos="74000">
                    <a:srgbClr val="7F7F7F"/>
                  </a:gs>
                  <a:gs pos="100000">
                    <a:schemeClr val="dk1"/>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5" name="Google Shape;225;p12"/>
              <p:cNvSpPr/>
              <p:nvPr/>
            </p:nvSpPr>
            <p:spPr>
              <a:xfrm>
                <a:off x="3795692" y="5270297"/>
                <a:ext cx="538787" cy="1117431"/>
              </a:xfrm>
              <a:custGeom>
                <a:rect b="b" l="l" r="r" t="t"/>
                <a:pathLst>
                  <a:path extrusionOk="0" h="1117431" w="538787">
                    <a:moveTo>
                      <a:pt x="525422" y="943572"/>
                    </a:moveTo>
                    <a:cubicBezTo>
                      <a:pt x="505635" y="798516"/>
                      <a:pt x="477462" y="655005"/>
                      <a:pt x="440904" y="513187"/>
                    </a:cubicBezTo>
                    <a:cubicBezTo>
                      <a:pt x="414203" y="409544"/>
                      <a:pt x="386398" y="306343"/>
                      <a:pt x="335937" y="210938"/>
                    </a:cubicBezTo>
                    <a:cubicBezTo>
                      <a:pt x="287904" y="119948"/>
                      <a:pt x="217583" y="52643"/>
                      <a:pt x="123283" y="10789"/>
                    </a:cubicBezTo>
                    <a:cubicBezTo>
                      <a:pt x="77971" y="-9293"/>
                      <a:pt x="46709" y="-1716"/>
                      <a:pt x="16992" y="36681"/>
                    </a:cubicBezTo>
                    <a:cubicBezTo>
                      <a:pt x="13608" y="41021"/>
                      <a:pt x="11843" y="47788"/>
                      <a:pt x="3972" y="45728"/>
                    </a:cubicBezTo>
                    <a:cubicBezTo>
                      <a:pt x="2648" y="45728"/>
                      <a:pt x="1251" y="45655"/>
                      <a:pt x="0" y="45655"/>
                    </a:cubicBezTo>
                    <a:cubicBezTo>
                      <a:pt x="55536" y="49553"/>
                      <a:pt x="110851" y="63456"/>
                      <a:pt x="159179" y="91628"/>
                    </a:cubicBezTo>
                    <a:cubicBezTo>
                      <a:pt x="208242" y="120169"/>
                      <a:pt x="240313" y="166142"/>
                      <a:pt x="269809" y="213292"/>
                    </a:cubicBezTo>
                    <a:cubicBezTo>
                      <a:pt x="326963" y="304578"/>
                      <a:pt x="364404" y="409029"/>
                      <a:pt x="393533" y="512010"/>
                    </a:cubicBezTo>
                    <a:cubicBezTo>
                      <a:pt x="424869" y="622861"/>
                      <a:pt x="450467" y="735331"/>
                      <a:pt x="469959" y="848830"/>
                    </a:cubicBezTo>
                    <a:cubicBezTo>
                      <a:pt x="477536" y="893332"/>
                      <a:pt x="484303" y="938055"/>
                      <a:pt x="490114" y="982852"/>
                    </a:cubicBezTo>
                    <a:cubicBezTo>
                      <a:pt x="494895" y="1019851"/>
                      <a:pt x="511740" y="1077006"/>
                      <a:pt x="495190" y="1112607"/>
                    </a:cubicBezTo>
                    <a:cubicBezTo>
                      <a:pt x="508798" y="1119375"/>
                      <a:pt x="522994" y="1117536"/>
                      <a:pt x="537265" y="1115918"/>
                    </a:cubicBezTo>
                    <a:cubicBezTo>
                      <a:pt x="542487" y="1057660"/>
                      <a:pt x="533219" y="1000506"/>
                      <a:pt x="525422" y="943572"/>
                    </a:cubicBezTo>
                    <a:lnTo>
                      <a:pt x="525422" y="943572"/>
                    </a:lnTo>
                    <a:close/>
                  </a:path>
                </a:pathLst>
              </a:custGeom>
              <a:solidFill>
                <a:srgbClr val="74757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26" name="Google Shape;226;p12"/>
              <p:cNvSpPr/>
              <p:nvPr/>
            </p:nvSpPr>
            <p:spPr>
              <a:xfrm>
                <a:off x="4759821" y="4346095"/>
                <a:ext cx="675764" cy="584414"/>
              </a:xfrm>
              <a:custGeom>
                <a:rect b="b" l="l" r="r" t="t"/>
                <a:pathLst>
                  <a:path extrusionOk="0" h="584414" w="675764">
                    <a:moveTo>
                      <a:pt x="41919" y="0"/>
                    </a:moveTo>
                    <a:cubicBezTo>
                      <a:pt x="40668" y="1324"/>
                      <a:pt x="39418" y="2575"/>
                      <a:pt x="38241" y="3972"/>
                    </a:cubicBezTo>
                    <a:cubicBezTo>
                      <a:pt x="-48998" y="107100"/>
                      <a:pt x="18086" y="307177"/>
                      <a:pt x="188004" y="450834"/>
                    </a:cubicBezTo>
                    <a:cubicBezTo>
                      <a:pt x="357922" y="594566"/>
                      <a:pt x="566311" y="627446"/>
                      <a:pt x="653550" y="524318"/>
                    </a:cubicBezTo>
                    <a:cubicBezTo>
                      <a:pt x="662598" y="513579"/>
                      <a:pt x="669954" y="501736"/>
                      <a:pt x="675764" y="489084"/>
                    </a:cubicBezTo>
                    <a:cubicBezTo>
                      <a:pt x="410442" y="406700"/>
                      <a:pt x="186312" y="230897"/>
                      <a:pt x="41919" y="0"/>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7" name="Google Shape;227;p12"/>
              <p:cNvSpPr/>
              <p:nvPr/>
            </p:nvSpPr>
            <p:spPr>
              <a:xfrm>
                <a:off x="4664187" y="4696597"/>
                <a:ext cx="460396" cy="589049"/>
              </a:xfrm>
              <a:custGeom>
                <a:rect b="b" l="l" r="r" t="t"/>
                <a:pathLst>
                  <a:path extrusionOk="0" h="589049" w="460396">
                    <a:moveTo>
                      <a:pt x="283638" y="100406"/>
                    </a:moveTo>
                    <a:cubicBezTo>
                      <a:pt x="246639" y="69071"/>
                      <a:pt x="214494" y="35087"/>
                      <a:pt x="187792" y="0"/>
                    </a:cubicBezTo>
                    <a:lnTo>
                      <a:pt x="0" y="171830"/>
                    </a:lnTo>
                    <a:cubicBezTo>
                      <a:pt x="74" y="172051"/>
                      <a:pt x="147" y="172272"/>
                      <a:pt x="221" y="172493"/>
                    </a:cubicBezTo>
                    <a:cubicBezTo>
                      <a:pt x="7797" y="192353"/>
                      <a:pt x="15153" y="212287"/>
                      <a:pt x="22729" y="232221"/>
                    </a:cubicBezTo>
                    <a:cubicBezTo>
                      <a:pt x="57301" y="349840"/>
                      <a:pt x="85106" y="469150"/>
                      <a:pt x="110336" y="589049"/>
                    </a:cubicBezTo>
                    <a:lnTo>
                      <a:pt x="460397" y="206182"/>
                    </a:lnTo>
                    <a:cubicBezTo>
                      <a:pt x="401109" y="183747"/>
                      <a:pt x="340277" y="148292"/>
                      <a:pt x="283638" y="100406"/>
                    </a:cubicBezTo>
                    <a:close/>
                  </a:path>
                </a:pathLst>
              </a:custGeom>
              <a:solidFill>
                <a:srgbClr val="BFBF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228" name="Google Shape;228;p12"/>
            <p:cNvGrpSpPr/>
            <p:nvPr/>
          </p:nvGrpSpPr>
          <p:grpSpPr>
            <a:xfrm>
              <a:off x="5803843" y="4376759"/>
              <a:ext cx="1480388" cy="2410138"/>
              <a:chOff x="5803843" y="4376759"/>
              <a:chExt cx="1480388" cy="2410138"/>
            </a:xfrm>
          </p:grpSpPr>
          <p:sp>
            <p:nvSpPr>
              <p:cNvPr id="229" name="Google Shape;229;p12"/>
              <p:cNvSpPr/>
              <p:nvPr/>
            </p:nvSpPr>
            <p:spPr>
              <a:xfrm>
                <a:off x="5803843" y="5605791"/>
                <a:ext cx="1217634" cy="902297"/>
              </a:xfrm>
              <a:custGeom>
                <a:rect b="b" l="l" r="r" t="t"/>
                <a:pathLst>
                  <a:path extrusionOk="0" h="902297" w="1217634">
                    <a:moveTo>
                      <a:pt x="1166751" y="521564"/>
                    </a:moveTo>
                    <a:cubicBezTo>
                      <a:pt x="1189627" y="488169"/>
                      <a:pt x="1193894" y="448889"/>
                      <a:pt x="1199999" y="410860"/>
                    </a:cubicBezTo>
                    <a:cubicBezTo>
                      <a:pt x="1212946" y="330241"/>
                      <a:pt x="1214858" y="248665"/>
                      <a:pt x="1217580" y="167090"/>
                    </a:cubicBezTo>
                    <a:cubicBezTo>
                      <a:pt x="1218168" y="150025"/>
                      <a:pt x="1214122" y="148333"/>
                      <a:pt x="1198602" y="153997"/>
                    </a:cubicBezTo>
                    <a:cubicBezTo>
                      <a:pt x="1092385" y="193056"/>
                      <a:pt x="982269" y="212916"/>
                      <a:pt x="869358" y="211813"/>
                    </a:cubicBezTo>
                    <a:cubicBezTo>
                      <a:pt x="701058" y="210268"/>
                      <a:pt x="543351" y="167090"/>
                      <a:pt x="396751" y="83823"/>
                    </a:cubicBezTo>
                    <a:cubicBezTo>
                      <a:pt x="354529" y="59843"/>
                      <a:pt x="314513" y="32847"/>
                      <a:pt x="275160" y="4602"/>
                    </a:cubicBezTo>
                    <a:cubicBezTo>
                      <a:pt x="265744" y="-2240"/>
                      <a:pt x="260375" y="-1063"/>
                      <a:pt x="251769" y="5558"/>
                    </a:cubicBezTo>
                    <a:cubicBezTo>
                      <a:pt x="218447" y="31082"/>
                      <a:pt x="184610" y="55724"/>
                      <a:pt x="150627" y="80439"/>
                    </a:cubicBezTo>
                    <a:cubicBezTo>
                      <a:pt x="139520" y="88531"/>
                      <a:pt x="133709" y="99785"/>
                      <a:pt x="129295" y="112069"/>
                    </a:cubicBezTo>
                    <a:cubicBezTo>
                      <a:pt x="75083" y="264480"/>
                      <a:pt x="31243" y="419613"/>
                      <a:pt x="9985" y="580263"/>
                    </a:cubicBezTo>
                    <a:cubicBezTo>
                      <a:pt x="-2961" y="678241"/>
                      <a:pt x="-6639" y="776441"/>
                      <a:pt x="19474" y="873316"/>
                    </a:cubicBezTo>
                    <a:cubicBezTo>
                      <a:pt x="22342" y="883982"/>
                      <a:pt x="25285" y="894501"/>
                      <a:pt x="33891" y="902298"/>
                    </a:cubicBezTo>
                    <a:cubicBezTo>
                      <a:pt x="71258" y="857575"/>
                      <a:pt x="118262" y="823665"/>
                      <a:pt x="163941" y="788799"/>
                    </a:cubicBezTo>
                    <a:cubicBezTo>
                      <a:pt x="280456" y="700162"/>
                      <a:pt x="401826" y="618586"/>
                      <a:pt x="527904" y="543999"/>
                    </a:cubicBezTo>
                    <a:cubicBezTo>
                      <a:pt x="619998" y="489493"/>
                      <a:pt x="712607" y="436164"/>
                      <a:pt x="815661" y="404239"/>
                    </a:cubicBezTo>
                    <a:cubicBezTo>
                      <a:pt x="913860" y="373787"/>
                      <a:pt x="1011030" y="375699"/>
                      <a:pt x="1107170" y="412625"/>
                    </a:cubicBezTo>
                    <a:cubicBezTo>
                      <a:pt x="1153290" y="430353"/>
                      <a:pt x="1169988" y="457790"/>
                      <a:pt x="1163809" y="505822"/>
                    </a:cubicBezTo>
                    <a:cubicBezTo>
                      <a:pt x="1163294" y="511487"/>
                      <a:pt x="1159690" y="517445"/>
                      <a:pt x="1166751" y="521564"/>
                    </a:cubicBezTo>
                    <a:lnTo>
                      <a:pt x="1166751" y="521564"/>
                    </a:ln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30" name="Google Shape;230;p12"/>
              <p:cNvSpPr/>
              <p:nvPr/>
            </p:nvSpPr>
            <p:spPr>
              <a:xfrm>
                <a:off x="6073853" y="5134554"/>
                <a:ext cx="947423" cy="648427"/>
              </a:xfrm>
              <a:custGeom>
                <a:rect b="b" l="l" r="r" t="t"/>
                <a:pathLst>
                  <a:path extrusionOk="0" h="648427" w="947423">
                    <a:moveTo>
                      <a:pt x="167492" y="323721"/>
                    </a:moveTo>
                    <a:cubicBezTo>
                      <a:pt x="117988" y="357926"/>
                      <a:pt x="68557" y="392130"/>
                      <a:pt x="18906" y="426187"/>
                    </a:cubicBezTo>
                    <a:cubicBezTo>
                      <a:pt x="-6104" y="443400"/>
                      <a:pt x="-6251" y="443105"/>
                      <a:pt x="18170" y="460024"/>
                    </a:cubicBezTo>
                    <a:cubicBezTo>
                      <a:pt x="147043" y="549323"/>
                      <a:pt x="287979" y="609345"/>
                      <a:pt x="443039" y="634502"/>
                    </a:cubicBezTo>
                    <a:cubicBezTo>
                      <a:pt x="541312" y="650391"/>
                      <a:pt x="640100" y="653848"/>
                      <a:pt x="738814" y="638768"/>
                    </a:cubicBezTo>
                    <a:cubicBezTo>
                      <a:pt x="804501" y="628691"/>
                      <a:pt x="869526" y="615009"/>
                      <a:pt x="932491" y="592795"/>
                    </a:cubicBezTo>
                    <a:cubicBezTo>
                      <a:pt x="943304" y="588970"/>
                      <a:pt x="947423" y="584262"/>
                      <a:pt x="947423" y="572273"/>
                    </a:cubicBezTo>
                    <a:cubicBezTo>
                      <a:pt x="947202" y="397132"/>
                      <a:pt x="937419" y="222506"/>
                      <a:pt x="922781" y="48028"/>
                    </a:cubicBezTo>
                    <a:cubicBezTo>
                      <a:pt x="921384" y="31698"/>
                      <a:pt x="912262" y="22209"/>
                      <a:pt x="899317" y="14927"/>
                    </a:cubicBezTo>
                    <a:cubicBezTo>
                      <a:pt x="872762" y="-79"/>
                      <a:pt x="843707" y="-1550"/>
                      <a:pt x="814284" y="1024"/>
                    </a:cubicBezTo>
                    <a:cubicBezTo>
                      <a:pt x="738961" y="7718"/>
                      <a:pt x="670038" y="35817"/>
                      <a:pt x="601923" y="66343"/>
                    </a:cubicBezTo>
                    <a:cubicBezTo>
                      <a:pt x="582504" y="75023"/>
                      <a:pt x="563232" y="83924"/>
                      <a:pt x="543813" y="92677"/>
                    </a:cubicBezTo>
                    <a:cubicBezTo>
                      <a:pt x="414425" y="163145"/>
                      <a:pt x="290260" y="242220"/>
                      <a:pt x="167492" y="323721"/>
                    </a:cubicBezTo>
                    <a:lnTo>
                      <a:pt x="167492" y="323721"/>
                    </a:lnTo>
                    <a:close/>
                  </a:path>
                </a:pathLst>
              </a:custGeom>
              <a:gradFill>
                <a:gsLst>
                  <a:gs pos="0">
                    <a:schemeClr val="lt1"/>
                  </a:gs>
                  <a:gs pos="69000">
                    <a:schemeClr val="accent1"/>
                  </a:gs>
                  <a:gs pos="100000">
                    <a:schemeClr val="accent1"/>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31" name="Google Shape;231;p12"/>
              <p:cNvSpPr/>
              <p:nvPr/>
            </p:nvSpPr>
            <p:spPr>
              <a:xfrm>
                <a:off x="5863981" y="6043501"/>
                <a:ext cx="1420250" cy="743396"/>
              </a:xfrm>
              <a:custGeom>
                <a:rect b="b" l="l" r="r" t="t"/>
                <a:pathLst>
                  <a:path extrusionOk="0" h="743396" w="1420250">
                    <a:moveTo>
                      <a:pt x="954129" y="5147"/>
                    </a:moveTo>
                    <a:cubicBezTo>
                      <a:pt x="901903" y="-6548"/>
                      <a:pt x="851075" y="3750"/>
                      <a:pt x="800394" y="15519"/>
                    </a:cubicBezTo>
                    <a:cubicBezTo>
                      <a:pt x="709771" y="36924"/>
                      <a:pt x="625621" y="74292"/>
                      <a:pt x="543825" y="117838"/>
                    </a:cubicBezTo>
                    <a:moveTo>
                      <a:pt x="543678" y="117691"/>
                    </a:moveTo>
                    <a:cubicBezTo>
                      <a:pt x="531835" y="122987"/>
                      <a:pt x="520434" y="129386"/>
                      <a:pt x="508958" y="135492"/>
                    </a:cubicBezTo>
                    <a:cubicBezTo>
                      <a:pt x="402079" y="192131"/>
                      <a:pt x="303586" y="260907"/>
                      <a:pt x="203768" y="328801"/>
                    </a:cubicBezTo>
                    <a:cubicBezTo>
                      <a:pt x="201267" y="329757"/>
                      <a:pt x="198104" y="331743"/>
                      <a:pt x="193911" y="334759"/>
                    </a:cubicBezTo>
                    <a:cubicBezTo>
                      <a:pt x="146687" y="368596"/>
                      <a:pt x="98287" y="400740"/>
                      <a:pt x="55329" y="440388"/>
                    </a:cubicBezTo>
                    <a:cubicBezTo>
                      <a:pt x="37528" y="456791"/>
                      <a:pt x="14505" y="467384"/>
                      <a:pt x="5457" y="492099"/>
                    </a:cubicBezTo>
                    <a:cubicBezTo>
                      <a:pt x="-1016" y="522110"/>
                      <a:pt x="-2634" y="552048"/>
                      <a:pt x="5604" y="582060"/>
                    </a:cubicBezTo>
                    <a:cubicBezTo>
                      <a:pt x="7958" y="590592"/>
                      <a:pt x="10974" y="596257"/>
                      <a:pt x="20831" y="599125"/>
                    </a:cubicBezTo>
                    <a:cubicBezTo>
                      <a:pt x="153234" y="637743"/>
                      <a:pt x="286668" y="670255"/>
                      <a:pt x="421793" y="697619"/>
                    </a:cubicBezTo>
                    <a:cubicBezTo>
                      <a:pt x="426574" y="698575"/>
                      <a:pt x="431650" y="699605"/>
                      <a:pt x="436284" y="697986"/>
                    </a:cubicBezTo>
                    <a:cubicBezTo>
                      <a:pt x="440918" y="696368"/>
                      <a:pt x="444743" y="691293"/>
                      <a:pt x="443125" y="686732"/>
                    </a:cubicBezTo>
                    <a:cubicBezTo>
                      <a:pt x="441727" y="692028"/>
                      <a:pt x="440844" y="695853"/>
                      <a:pt x="436725" y="699678"/>
                    </a:cubicBezTo>
                    <a:cubicBezTo>
                      <a:pt x="504398" y="717773"/>
                      <a:pt x="576705" y="724835"/>
                      <a:pt x="646217" y="732411"/>
                    </a:cubicBezTo>
                    <a:cubicBezTo>
                      <a:pt x="717127" y="740062"/>
                      <a:pt x="788477" y="744328"/>
                      <a:pt x="859755" y="743224"/>
                    </a:cubicBezTo>
                    <a:cubicBezTo>
                      <a:pt x="903595" y="742562"/>
                      <a:pt x="947435" y="740429"/>
                      <a:pt x="991129" y="736751"/>
                    </a:cubicBezTo>
                    <a:cubicBezTo>
                      <a:pt x="1022538" y="734177"/>
                      <a:pt x="1054020" y="731308"/>
                      <a:pt x="1085209" y="727336"/>
                    </a:cubicBezTo>
                    <a:cubicBezTo>
                      <a:pt x="1101612" y="725276"/>
                      <a:pt x="1117868" y="722775"/>
                      <a:pt x="1134124" y="719760"/>
                    </a:cubicBezTo>
                    <a:cubicBezTo>
                      <a:pt x="1140230" y="718656"/>
                      <a:pt x="1176714" y="706666"/>
                      <a:pt x="1180392" y="709682"/>
                    </a:cubicBezTo>
                    <a:cubicBezTo>
                      <a:pt x="1179436" y="708800"/>
                      <a:pt x="1178406" y="707843"/>
                      <a:pt x="1177597" y="706887"/>
                    </a:cubicBezTo>
                    <a:cubicBezTo>
                      <a:pt x="1178332" y="707843"/>
                      <a:pt x="1179289" y="708800"/>
                      <a:pt x="1180392" y="709682"/>
                    </a:cubicBezTo>
                    <a:cubicBezTo>
                      <a:pt x="1255200" y="694897"/>
                      <a:pt x="1327581" y="673418"/>
                      <a:pt x="1393783" y="634212"/>
                    </a:cubicBezTo>
                    <a:cubicBezTo>
                      <a:pt x="1395990" y="632888"/>
                      <a:pt x="1413129" y="621781"/>
                      <a:pt x="1416659" y="614425"/>
                    </a:cubicBezTo>
                    <a:cubicBezTo>
                      <a:pt x="1428061" y="540279"/>
                      <a:pt x="1412245" y="474445"/>
                      <a:pt x="1370171" y="410524"/>
                    </a:cubicBezTo>
                    <a:cubicBezTo>
                      <a:pt x="1291023" y="290183"/>
                      <a:pt x="1208565" y="165209"/>
                      <a:pt x="1093962" y="75395"/>
                    </a:cubicBezTo>
                    <a:cubicBezTo>
                      <a:pt x="1052549" y="42883"/>
                      <a:pt x="1005472" y="16402"/>
                      <a:pt x="954129" y="4559"/>
                    </a:cubicBezTo>
                    <a:moveTo>
                      <a:pt x="207446" y="328286"/>
                    </a:moveTo>
                    <a:cubicBezTo>
                      <a:pt x="207667" y="328286"/>
                      <a:pt x="207961" y="328360"/>
                      <a:pt x="208182" y="328433"/>
                    </a:cubicBezTo>
                    <a:cubicBezTo>
                      <a:pt x="207887" y="328360"/>
                      <a:pt x="207667" y="328286"/>
                      <a:pt x="207446" y="328286"/>
                    </a:cubicBezTo>
                    <a:lnTo>
                      <a:pt x="207446" y="328286"/>
                    </a:lnTo>
                    <a:close/>
                    <a:moveTo>
                      <a:pt x="209138" y="328948"/>
                    </a:moveTo>
                    <a:cubicBezTo>
                      <a:pt x="209359" y="329169"/>
                      <a:pt x="209579" y="329389"/>
                      <a:pt x="209800" y="329610"/>
                    </a:cubicBezTo>
                    <a:cubicBezTo>
                      <a:pt x="209579" y="329389"/>
                      <a:pt x="209359" y="329169"/>
                      <a:pt x="209138" y="328948"/>
                    </a:cubicBezTo>
                    <a:lnTo>
                      <a:pt x="209138" y="328948"/>
                    </a:lnTo>
                    <a:close/>
                    <a:moveTo>
                      <a:pt x="349044" y="234353"/>
                    </a:moveTo>
                    <a:cubicBezTo>
                      <a:pt x="349118" y="233765"/>
                      <a:pt x="349118" y="233176"/>
                      <a:pt x="349339" y="232588"/>
                    </a:cubicBezTo>
                    <a:cubicBezTo>
                      <a:pt x="349192" y="233176"/>
                      <a:pt x="349118" y="233765"/>
                      <a:pt x="349044" y="234353"/>
                    </a:cubicBezTo>
                    <a:lnTo>
                      <a:pt x="349044" y="234353"/>
                    </a:lnTo>
                    <a:close/>
                    <a:moveTo>
                      <a:pt x="1028496" y="42662"/>
                    </a:moveTo>
                    <a:cubicBezTo>
                      <a:pt x="1028422" y="42588"/>
                      <a:pt x="1028422" y="42515"/>
                      <a:pt x="1028422" y="42441"/>
                    </a:cubicBezTo>
                    <a:cubicBezTo>
                      <a:pt x="1028496" y="42515"/>
                      <a:pt x="1028496" y="42588"/>
                      <a:pt x="1028496" y="42662"/>
                    </a:cubicBezTo>
                    <a:lnTo>
                      <a:pt x="1028496" y="42662"/>
                    </a:lnTo>
                    <a:close/>
                  </a:path>
                </a:pathLst>
              </a:custGeom>
              <a:gradFill>
                <a:gsLst>
                  <a:gs pos="0">
                    <a:schemeClr val="dk1"/>
                  </a:gs>
                  <a:gs pos="34000">
                    <a:srgbClr val="595959"/>
                  </a:gs>
                  <a:gs pos="48000">
                    <a:srgbClr val="D8D8D8"/>
                  </a:gs>
                  <a:gs pos="57528">
                    <a:srgbClr val="D8D8D8"/>
                  </a:gs>
                  <a:gs pos="74000">
                    <a:srgbClr val="7F7F7F"/>
                  </a:gs>
                  <a:gs pos="100000">
                    <a:schemeClr val="dk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32" name="Google Shape;232;p12"/>
              <p:cNvSpPr/>
              <p:nvPr/>
            </p:nvSpPr>
            <p:spPr>
              <a:xfrm>
                <a:off x="5837514" y="5989307"/>
                <a:ext cx="1136611" cy="545999"/>
              </a:xfrm>
              <a:custGeom>
                <a:rect b="b" l="l" r="r" t="t"/>
                <a:pathLst>
                  <a:path extrusionOk="0" h="545999" w="1136611">
                    <a:moveTo>
                      <a:pt x="130050" y="405136"/>
                    </a:moveTo>
                    <a:cubicBezTo>
                      <a:pt x="246639" y="316499"/>
                      <a:pt x="368009" y="235071"/>
                      <a:pt x="494160" y="160557"/>
                    </a:cubicBezTo>
                    <a:cubicBezTo>
                      <a:pt x="586327" y="106125"/>
                      <a:pt x="679010" y="52796"/>
                      <a:pt x="782138" y="21019"/>
                    </a:cubicBezTo>
                    <a:cubicBezTo>
                      <a:pt x="880411" y="-9287"/>
                      <a:pt x="977727" y="-7228"/>
                      <a:pt x="1074088" y="29845"/>
                    </a:cubicBezTo>
                    <a:cubicBezTo>
                      <a:pt x="1120355" y="47647"/>
                      <a:pt x="1137053" y="75157"/>
                      <a:pt x="1130948" y="123264"/>
                    </a:cubicBezTo>
                    <a:cubicBezTo>
                      <a:pt x="1130212" y="128780"/>
                      <a:pt x="1126755" y="134812"/>
                      <a:pt x="1133743" y="138858"/>
                    </a:cubicBezTo>
                    <a:cubicBezTo>
                      <a:pt x="1134699" y="139814"/>
                      <a:pt x="1135729" y="140697"/>
                      <a:pt x="1136612" y="141653"/>
                    </a:cubicBezTo>
                    <a:cubicBezTo>
                      <a:pt x="1094610" y="105169"/>
                      <a:pt x="1045621" y="75819"/>
                      <a:pt x="991556" y="61622"/>
                    </a:cubicBezTo>
                    <a:cubicBezTo>
                      <a:pt x="936682" y="47132"/>
                      <a:pt x="881514" y="56988"/>
                      <a:pt x="827302" y="69419"/>
                    </a:cubicBezTo>
                    <a:cubicBezTo>
                      <a:pt x="722335" y="93546"/>
                      <a:pt x="622003" y="140918"/>
                      <a:pt x="528585" y="193217"/>
                    </a:cubicBezTo>
                    <a:cubicBezTo>
                      <a:pt x="428032" y="249415"/>
                      <a:pt x="330494" y="310835"/>
                      <a:pt x="236414" y="377332"/>
                    </a:cubicBezTo>
                    <a:cubicBezTo>
                      <a:pt x="199562" y="403445"/>
                      <a:pt x="163151" y="430220"/>
                      <a:pt x="127402" y="457877"/>
                    </a:cubicBezTo>
                    <a:cubicBezTo>
                      <a:pt x="97905" y="480680"/>
                      <a:pt x="45532" y="509220"/>
                      <a:pt x="32071" y="545999"/>
                    </a:cubicBezTo>
                    <a:cubicBezTo>
                      <a:pt x="17654" y="541144"/>
                      <a:pt x="8900" y="529816"/>
                      <a:pt x="0" y="518562"/>
                    </a:cubicBezTo>
                    <a:cubicBezTo>
                      <a:pt x="37220" y="473766"/>
                      <a:pt x="84297" y="439929"/>
                      <a:pt x="130050" y="405136"/>
                    </a:cubicBezTo>
                    <a:lnTo>
                      <a:pt x="130050" y="405136"/>
                    </a:lnTo>
                    <a:close/>
                  </a:path>
                </a:pathLst>
              </a:custGeom>
              <a:solidFill>
                <a:srgbClr val="74757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33" name="Google Shape;233;p12"/>
              <p:cNvSpPr/>
              <p:nvPr/>
            </p:nvSpPr>
            <p:spPr>
              <a:xfrm>
                <a:off x="6034869" y="4376759"/>
                <a:ext cx="699964" cy="568749"/>
              </a:xfrm>
              <a:custGeom>
                <a:rect b="b" l="l" r="r" t="t"/>
                <a:pathLst>
                  <a:path extrusionOk="0" h="568749" w="699964">
                    <a:moveTo>
                      <a:pt x="659002" y="0"/>
                    </a:moveTo>
                    <a:cubicBezTo>
                      <a:pt x="660253" y="1324"/>
                      <a:pt x="661503" y="2648"/>
                      <a:pt x="662680" y="3972"/>
                    </a:cubicBezTo>
                    <a:cubicBezTo>
                      <a:pt x="750361" y="107320"/>
                      <a:pt x="678127" y="303719"/>
                      <a:pt x="501221" y="442522"/>
                    </a:cubicBezTo>
                    <a:cubicBezTo>
                      <a:pt x="324315" y="581325"/>
                      <a:pt x="109895" y="610087"/>
                      <a:pt x="22141" y="506665"/>
                    </a:cubicBezTo>
                    <a:cubicBezTo>
                      <a:pt x="13020" y="495925"/>
                      <a:pt x="5737" y="484082"/>
                      <a:pt x="0" y="471431"/>
                    </a:cubicBezTo>
                    <a:cubicBezTo>
                      <a:pt x="273781" y="394931"/>
                      <a:pt x="506885" y="225380"/>
                      <a:pt x="659002" y="0"/>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34" name="Google Shape;234;p12"/>
              <p:cNvSpPr/>
              <p:nvPr/>
            </p:nvSpPr>
            <p:spPr>
              <a:xfrm>
                <a:off x="6266575" y="4700412"/>
                <a:ext cx="386471" cy="740357"/>
              </a:xfrm>
              <a:custGeom>
                <a:rect b="b" l="l" r="r" t="t"/>
                <a:pathLst>
                  <a:path extrusionOk="0" h="740357" w="386471">
                    <a:moveTo>
                      <a:pt x="263263" y="123724"/>
                    </a:moveTo>
                    <a:cubicBezTo>
                      <a:pt x="299012" y="90991"/>
                      <a:pt x="364110" y="35160"/>
                      <a:pt x="386472" y="0"/>
                    </a:cubicBezTo>
                    <a:lnTo>
                      <a:pt x="373084" y="523362"/>
                    </a:lnTo>
                    <a:cubicBezTo>
                      <a:pt x="372863" y="523436"/>
                      <a:pt x="372643" y="523583"/>
                      <a:pt x="372422" y="523656"/>
                    </a:cubicBezTo>
                    <a:cubicBezTo>
                      <a:pt x="353003" y="532336"/>
                      <a:pt x="333731" y="541237"/>
                      <a:pt x="314312" y="549990"/>
                    </a:cubicBezTo>
                    <a:cubicBezTo>
                      <a:pt x="206697" y="608689"/>
                      <a:pt x="102686" y="673346"/>
                      <a:pt x="0" y="740357"/>
                    </a:cubicBezTo>
                    <a:lnTo>
                      <a:pt x="19566" y="238032"/>
                    </a:lnTo>
                    <a:cubicBezTo>
                      <a:pt x="105702" y="207065"/>
                      <a:pt x="201916" y="179995"/>
                      <a:pt x="263263" y="123724"/>
                    </a:cubicBezTo>
                    <a:close/>
                  </a:path>
                </a:pathLst>
              </a:custGeom>
              <a:solidFill>
                <a:srgbClr val="BFBF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235" name="Google Shape;235;p12"/>
            <p:cNvSpPr/>
            <p:nvPr/>
          </p:nvSpPr>
          <p:spPr>
            <a:xfrm>
              <a:off x="4507151" y="2718841"/>
              <a:ext cx="2490806" cy="1471298"/>
            </a:xfrm>
            <a:custGeom>
              <a:rect b="b" l="l" r="r" t="t"/>
              <a:pathLst>
                <a:path extrusionOk="0" h="1471298" w="2490806">
                  <a:moveTo>
                    <a:pt x="1245403" y="943891"/>
                  </a:moveTo>
                  <a:cubicBezTo>
                    <a:pt x="1662107" y="943891"/>
                    <a:pt x="2029968" y="1152647"/>
                    <a:pt x="2250347" y="1471299"/>
                  </a:cubicBezTo>
                  <a:cubicBezTo>
                    <a:pt x="2401508" y="1265190"/>
                    <a:pt x="2490807" y="1010828"/>
                    <a:pt x="2490807" y="735649"/>
                  </a:cubicBezTo>
                  <a:cubicBezTo>
                    <a:pt x="2490807" y="460471"/>
                    <a:pt x="2401508" y="206108"/>
                    <a:pt x="2250347" y="0"/>
                  </a:cubicBezTo>
                  <a:cubicBezTo>
                    <a:pt x="2029968" y="318651"/>
                    <a:pt x="1662107" y="527408"/>
                    <a:pt x="1245403" y="527408"/>
                  </a:cubicBezTo>
                  <a:cubicBezTo>
                    <a:pt x="828700" y="527408"/>
                    <a:pt x="460838" y="318651"/>
                    <a:pt x="240460" y="0"/>
                  </a:cubicBezTo>
                  <a:cubicBezTo>
                    <a:pt x="89299" y="206108"/>
                    <a:pt x="0" y="460471"/>
                    <a:pt x="0" y="735649"/>
                  </a:cubicBezTo>
                  <a:cubicBezTo>
                    <a:pt x="0" y="1010828"/>
                    <a:pt x="89299" y="1265190"/>
                    <a:pt x="240460" y="1471299"/>
                  </a:cubicBezTo>
                  <a:cubicBezTo>
                    <a:pt x="460838" y="1152647"/>
                    <a:pt x="828700" y="943891"/>
                    <a:pt x="1245403" y="943891"/>
                  </a:cubicBezTo>
                  <a:close/>
                </a:path>
              </a:pathLst>
            </a:custGeom>
            <a:solidFill>
              <a:srgbClr val="9E9E9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236" name="Google Shape;236;p12"/>
            <p:cNvGrpSpPr/>
            <p:nvPr/>
          </p:nvGrpSpPr>
          <p:grpSpPr>
            <a:xfrm>
              <a:off x="4509904" y="2718841"/>
              <a:ext cx="2490806" cy="2157048"/>
              <a:chOff x="4509904" y="2718841"/>
              <a:chExt cx="2490806" cy="2157048"/>
            </a:xfrm>
          </p:grpSpPr>
          <p:sp>
            <p:nvSpPr>
              <p:cNvPr id="237" name="Google Shape;237;p12"/>
              <p:cNvSpPr/>
              <p:nvPr/>
            </p:nvSpPr>
            <p:spPr>
              <a:xfrm>
                <a:off x="4759821" y="3715337"/>
                <a:ext cx="1993600" cy="1160552"/>
              </a:xfrm>
              <a:custGeom>
                <a:rect b="b" l="l" r="r" t="t"/>
                <a:pathLst>
                  <a:path extrusionOk="0" h="1224874" w="2104092">
                    <a:moveTo>
                      <a:pt x="1052046" y="0"/>
                    </a:moveTo>
                    <a:cubicBezTo>
                      <a:pt x="1496430" y="0"/>
                      <a:pt x="1882969" y="244947"/>
                      <a:pt x="2081158" y="605771"/>
                    </a:cubicBezTo>
                    <a:lnTo>
                      <a:pt x="2104092" y="652856"/>
                    </a:lnTo>
                    <a:lnTo>
                      <a:pt x="2087037" y="680621"/>
                    </a:lnTo>
                    <a:cubicBezTo>
                      <a:pt x="1862734" y="1008984"/>
                      <a:pt x="1482882" y="1224874"/>
                      <a:pt x="1052046" y="1224874"/>
                    </a:cubicBezTo>
                    <a:cubicBezTo>
                      <a:pt x="621210" y="1224874"/>
                      <a:pt x="241358" y="1008984"/>
                      <a:pt x="17055" y="680621"/>
                    </a:cubicBezTo>
                    <a:lnTo>
                      <a:pt x="0" y="652856"/>
                    </a:lnTo>
                    <a:lnTo>
                      <a:pt x="22934" y="605771"/>
                    </a:lnTo>
                    <a:cubicBezTo>
                      <a:pt x="221124" y="244947"/>
                      <a:pt x="607662" y="0"/>
                      <a:pt x="1052046" y="0"/>
                    </a:cubicBezTo>
                    <a:close/>
                  </a:path>
                </a:pathLst>
              </a:custGeom>
              <a:gradFill>
                <a:gsLst>
                  <a:gs pos="0">
                    <a:srgbClr val="C5E3F5"/>
                  </a:gs>
                  <a:gs pos="73000">
                    <a:schemeClr val="accent1"/>
                  </a:gs>
                  <a:gs pos="100000">
                    <a:schemeClr val="accent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38" name="Google Shape;238;p12"/>
              <p:cNvSpPr/>
              <p:nvPr/>
            </p:nvSpPr>
            <p:spPr>
              <a:xfrm>
                <a:off x="4509904" y="2718841"/>
                <a:ext cx="2490806" cy="1471298"/>
              </a:xfrm>
              <a:custGeom>
                <a:rect b="b" l="l" r="r" t="t"/>
                <a:pathLst>
                  <a:path extrusionOk="0" h="1471298" w="2490806">
                    <a:moveTo>
                      <a:pt x="1245403" y="943891"/>
                    </a:moveTo>
                    <a:cubicBezTo>
                      <a:pt x="1662107" y="943891"/>
                      <a:pt x="2029968" y="1152647"/>
                      <a:pt x="2250347" y="1471299"/>
                    </a:cubicBezTo>
                    <a:cubicBezTo>
                      <a:pt x="2401508" y="1265190"/>
                      <a:pt x="2490807" y="1010828"/>
                      <a:pt x="2490807" y="735649"/>
                    </a:cubicBezTo>
                    <a:cubicBezTo>
                      <a:pt x="2490807" y="460471"/>
                      <a:pt x="2401508" y="206108"/>
                      <a:pt x="2250347" y="0"/>
                    </a:cubicBezTo>
                    <a:cubicBezTo>
                      <a:pt x="2029968" y="318651"/>
                      <a:pt x="1662107" y="527408"/>
                      <a:pt x="1245403" y="527408"/>
                    </a:cubicBezTo>
                    <a:cubicBezTo>
                      <a:pt x="828700" y="527408"/>
                      <a:pt x="460838" y="318651"/>
                      <a:pt x="240460" y="0"/>
                    </a:cubicBezTo>
                    <a:cubicBezTo>
                      <a:pt x="89299" y="206108"/>
                      <a:pt x="0" y="460471"/>
                      <a:pt x="0" y="735649"/>
                    </a:cubicBezTo>
                    <a:cubicBezTo>
                      <a:pt x="0" y="1010828"/>
                      <a:pt x="89299" y="1265190"/>
                      <a:pt x="240460" y="1471299"/>
                    </a:cubicBezTo>
                    <a:cubicBezTo>
                      <a:pt x="460838" y="1152647"/>
                      <a:pt x="828700" y="943891"/>
                      <a:pt x="1245403" y="943891"/>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239" name="Google Shape;239;p12"/>
            <p:cNvGrpSpPr/>
            <p:nvPr/>
          </p:nvGrpSpPr>
          <p:grpSpPr>
            <a:xfrm>
              <a:off x="3338101" y="1929495"/>
              <a:ext cx="1363493" cy="1827693"/>
              <a:chOff x="3338101" y="1929495"/>
              <a:chExt cx="1363493" cy="1827693"/>
            </a:xfrm>
          </p:grpSpPr>
          <p:sp>
            <p:nvSpPr>
              <p:cNvPr id="240" name="Google Shape;240;p12"/>
              <p:cNvSpPr/>
              <p:nvPr/>
            </p:nvSpPr>
            <p:spPr>
              <a:xfrm rot="-3216065">
                <a:off x="3902226" y="3083432"/>
                <a:ext cx="776910" cy="448257"/>
              </a:xfrm>
              <a:custGeom>
                <a:rect b="b" l="l" r="r" t="t"/>
                <a:pathLst>
                  <a:path extrusionOk="0" h="448257" w="776910">
                    <a:moveTo>
                      <a:pt x="776910" y="224129"/>
                    </a:moveTo>
                    <a:cubicBezTo>
                      <a:pt x="776910" y="347911"/>
                      <a:pt x="602993" y="448257"/>
                      <a:pt x="388455" y="448257"/>
                    </a:cubicBezTo>
                    <a:cubicBezTo>
                      <a:pt x="173917" y="448257"/>
                      <a:pt x="0" y="347911"/>
                      <a:pt x="0" y="224129"/>
                    </a:cubicBezTo>
                    <a:cubicBezTo>
                      <a:pt x="0" y="100346"/>
                      <a:pt x="173917" y="0"/>
                      <a:pt x="388455" y="0"/>
                    </a:cubicBezTo>
                    <a:cubicBezTo>
                      <a:pt x="602993" y="0"/>
                      <a:pt x="776910" y="100346"/>
                      <a:pt x="776910" y="224129"/>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1" name="Google Shape;241;p12"/>
              <p:cNvSpPr/>
              <p:nvPr/>
            </p:nvSpPr>
            <p:spPr>
              <a:xfrm rot="-718171">
                <a:off x="3887835" y="3272999"/>
                <a:ext cx="369421" cy="407232"/>
              </a:xfrm>
              <a:custGeom>
                <a:rect b="b" l="l" r="r" t="t"/>
                <a:pathLst>
                  <a:path extrusionOk="0" h="407232" w="369421">
                    <a:moveTo>
                      <a:pt x="369422" y="203616"/>
                    </a:moveTo>
                    <a:cubicBezTo>
                      <a:pt x="369422" y="316070"/>
                      <a:pt x="286724" y="407232"/>
                      <a:pt x="184711" y="407232"/>
                    </a:cubicBezTo>
                    <a:cubicBezTo>
                      <a:pt x="82698" y="407232"/>
                      <a:pt x="0" y="316070"/>
                      <a:pt x="0" y="203616"/>
                    </a:cubicBezTo>
                    <a:cubicBezTo>
                      <a:pt x="0" y="91162"/>
                      <a:pt x="82698" y="0"/>
                      <a:pt x="184711" y="0"/>
                    </a:cubicBezTo>
                    <a:cubicBezTo>
                      <a:pt x="286724" y="0"/>
                      <a:pt x="369422" y="91162"/>
                      <a:pt x="369422" y="203616"/>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2" name="Google Shape;242;p12"/>
              <p:cNvSpPr/>
              <p:nvPr/>
            </p:nvSpPr>
            <p:spPr>
              <a:xfrm>
                <a:off x="4367191" y="2781496"/>
                <a:ext cx="305096" cy="404067"/>
              </a:xfrm>
              <a:custGeom>
                <a:rect b="b" l="l" r="r" t="t"/>
                <a:pathLst>
                  <a:path extrusionOk="0" h="404067" w="305096">
                    <a:moveTo>
                      <a:pt x="305097" y="53051"/>
                    </a:moveTo>
                    <a:cubicBezTo>
                      <a:pt x="261845" y="11418"/>
                      <a:pt x="202631" y="-8884"/>
                      <a:pt x="143343" y="3694"/>
                    </a:cubicBezTo>
                    <a:cubicBezTo>
                      <a:pt x="43599" y="24879"/>
                      <a:pt x="-18410" y="131169"/>
                      <a:pt x="4908" y="241212"/>
                    </a:cubicBezTo>
                    <a:cubicBezTo>
                      <a:pt x="23592" y="329407"/>
                      <a:pt x="91485" y="393182"/>
                      <a:pt x="169089" y="404068"/>
                    </a:cubicBezTo>
                    <a:cubicBezTo>
                      <a:pt x="196673" y="279020"/>
                      <a:pt x="243014" y="160960"/>
                      <a:pt x="305097" y="53051"/>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3" name="Google Shape;243;p12"/>
              <p:cNvSpPr/>
              <p:nvPr/>
            </p:nvSpPr>
            <p:spPr>
              <a:xfrm rot="-1800044">
                <a:off x="3581855" y="2718574"/>
                <a:ext cx="609925" cy="949754"/>
              </a:xfrm>
              <a:custGeom>
                <a:rect b="b" l="l" r="r" t="t"/>
                <a:pathLst>
                  <a:path extrusionOk="0" h="949754" w="609925">
                    <a:moveTo>
                      <a:pt x="609926" y="474877"/>
                    </a:moveTo>
                    <a:cubicBezTo>
                      <a:pt x="609926" y="737145"/>
                      <a:pt x="473389" y="949755"/>
                      <a:pt x="304963" y="949755"/>
                    </a:cubicBezTo>
                    <a:cubicBezTo>
                      <a:pt x="136537" y="949755"/>
                      <a:pt x="0" y="737145"/>
                      <a:pt x="0" y="474877"/>
                    </a:cubicBezTo>
                    <a:cubicBezTo>
                      <a:pt x="0" y="212610"/>
                      <a:pt x="136537" y="0"/>
                      <a:pt x="304963" y="0"/>
                    </a:cubicBezTo>
                    <a:cubicBezTo>
                      <a:pt x="473389" y="0"/>
                      <a:pt x="609926" y="212610"/>
                      <a:pt x="609926" y="474877"/>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4" name="Google Shape;244;p12"/>
              <p:cNvSpPr/>
              <p:nvPr/>
            </p:nvSpPr>
            <p:spPr>
              <a:xfrm rot="-718171">
                <a:off x="3428419" y="2577952"/>
                <a:ext cx="369421" cy="407232"/>
              </a:xfrm>
              <a:custGeom>
                <a:rect b="b" l="l" r="r" t="t"/>
                <a:pathLst>
                  <a:path extrusionOk="0" h="407232" w="369421">
                    <a:moveTo>
                      <a:pt x="369422" y="203616"/>
                    </a:moveTo>
                    <a:cubicBezTo>
                      <a:pt x="369422" y="316070"/>
                      <a:pt x="286724" y="407232"/>
                      <a:pt x="184711" y="407232"/>
                    </a:cubicBezTo>
                    <a:cubicBezTo>
                      <a:pt x="82698" y="407232"/>
                      <a:pt x="0" y="316070"/>
                      <a:pt x="0" y="203616"/>
                    </a:cubicBezTo>
                    <a:cubicBezTo>
                      <a:pt x="0" y="91162"/>
                      <a:pt x="82698" y="0"/>
                      <a:pt x="184711" y="0"/>
                    </a:cubicBezTo>
                    <a:cubicBezTo>
                      <a:pt x="286724" y="0"/>
                      <a:pt x="369422" y="91162"/>
                      <a:pt x="369422" y="203616"/>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5" name="Google Shape;245;p12"/>
              <p:cNvSpPr/>
              <p:nvPr/>
            </p:nvSpPr>
            <p:spPr>
              <a:xfrm>
                <a:off x="3338101" y="1929495"/>
                <a:ext cx="854444" cy="852091"/>
              </a:xfrm>
              <a:custGeom>
                <a:rect b="b" l="l" r="r" t="t"/>
                <a:pathLst>
                  <a:path extrusionOk="0" h="852091" w="854444">
                    <a:moveTo>
                      <a:pt x="631786" y="564187"/>
                    </a:moveTo>
                    <a:lnTo>
                      <a:pt x="205667" y="348589"/>
                    </a:lnTo>
                    <a:lnTo>
                      <a:pt x="382058" y="0"/>
                    </a:lnTo>
                    <a:cubicBezTo>
                      <a:pt x="167344" y="22582"/>
                      <a:pt x="0" y="204122"/>
                      <a:pt x="0" y="424869"/>
                    </a:cubicBezTo>
                    <a:cubicBezTo>
                      <a:pt x="0" y="660841"/>
                      <a:pt x="191250" y="852091"/>
                      <a:pt x="427222" y="852091"/>
                    </a:cubicBezTo>
                    <a:cubicBezTo>
                      <a:pt x="663195" y="852091"/>
                      <a:pt x="854445" y="660841"/>
                      <a:pt x="854445" y="424869"/>
                    </a:cubicBezTo>
                    <a:cubicBezTo>
                      <a:pt x="854445" y="352120"/>
                      <a:pt x="836203" y="283564"/>
                      <a:pt x="804131" y="223615"/>
                    </a:cubicBezTo>
                    <a:lnTo>
                      <a:pt x="631786" y="564187"/>
                    </a:lnTo>
                    <a:close/>
                  </a:path>
                </a:pathLst>
              </a:custGeom>
              <a:gradFill>
                <a:gsLst>
                  <a:gs pos="0">
                    <a:srgbClr val="D8D8D8"/>
                  </a:gs>
                  <a:gs pos="49000">
                    <a:srgbClr val="D8D8D8"/>
                  </a:gs>
                  <a:gs pos="100000">
                    <a:srgbClr val="7F7F7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246" name="Google Shape;246;p12"/>
            <p:cNvGrpSpPr/>
            <p:nvPr/>
          </p:nvGrpSpPr>
          <p:grpSpPr>
            <a:xfrm>
              <a:off x="4536555" y="447122"/>
              <a:ext cx="2435666" cy="2694896"/>
              <a:chOff x="4536555" y="447122"/>
              <a:chExt cx="2435666" cy="2694896"/>
            </a:xfrm>
          </p:grpSpPr>
          <p:sp>
            <p:nvSpPr>
              <p:cNvPr id="247" name="Google Shape;247;p12"/>
              <p:cNvSpPr/>
              <p:nvPr/>
            </p:nvSpPr>
            <p:spPr>
              <a:xfrm>
                <a:off x="4679129" y="973394"/>
                <a:ext cx="2168624" cy="2168624"/>
              </a:xfrm>
              <a:custGeom>
                <a:rect b="b" l="l" r="r" t="t"/>
                <a:pathLst>
                  <a:path extrusionOk="0" h="2168624" w="2168624">
                    <a:moveTo>
                      <a:pt x="2168625" y="1084312"/>
                    </a:moveTo>
                    <a:cubicBezTo>
                      <a:pt x="2168625" y="1683161"/>
                      <a:pt x="1683161" y="2168625"/>
                      <a:pt x="1084312" y="2168625"/>
                    </a:cubicBezTo>
                    <a:cubicBezTo>
                      <a:pt x="485463" y="2168625"/>
                      <a:pt x="0" y="1683161"/>
                      <a:pt x="0" y="1084312"/>
                    </a:cubicBezTo>
                    <a:cubicBezTo>
                      <a:pt x="0" y="485463"/>
                      <a:pt x="485463" y="0"/>
                      <a:pt x="1084312" y="0"/>
                    </a:cubicBezTo>
                    <a:cubicBezTo>
                      <a:pt x="1683161" y="0"/>
                      <a:pt x="2168625" y="485463"/>
                      <a:pt x="2168625" y="1084312"/>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8" name="Google Shape;248;p12"/>
              <p:cNvSpPr/>
              <p:nvPr/>
            </p:nvSpPr>
            <p:spPr>
              <a:xfrm>
                <a:off x="4536555" y="1340152"/>
                <a:ext cx="414001" cy="824874"/>
              </a:xfrm>
              <a:custGeom>
                <a:rect b="b" l="l" r="r" t="t"/>
                <a:pathLst>
                  <a:path extrusionOk="0" h="824874" w="414001">
                    <a:moveTo>
                      <a:pt x="142501" y="717554"/>
                    </a:moveTo>
                    <a:cubicBezTo>
                      <a:pt x="142501" y="442375"/>
                      <a:pt x="245040" y="191176"/>
                      <a:pt x="414002" y="0"/>
                    </a:cubicBezTo>
                    <a:cubicBezTo>
                      <a:pt x="291969" y="21552"/>
                      <a:pt x="164126" y="115853"/>
                      <a:pt x="80859" y="260100"/>
                    </a:cubicBezTo>
                    <a:cubicBezTo>
                      <a:pt x="-45145" y="478271"/>
                      <a:pt x="-21239" y="727926"/>
                      <a:pt x="134115" y="817666"/>
                    </a:cubicBezTo>
                    <a:cubicBezTo>
                      <a:pt x="138602" y="820241"/>
                      <a:pt x="143163" y="822668"/>
                      <a:pt x="147723" y="824875"/>
                    </a:cubicBezTo>
                    <a:cubicBezTo>
                      <a:pt x="144339" y="789567"/>
                      <a:pt x="142501" y="753745"/>
                      <a:pt x="142501" y="717554"/>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9" name="Google Shape;249;p12"/>
              <p:cNvSpPr/>
              <p:nvPr/>
            </p:nvSpPr>
            <p:spPr>
              <a:xfrm>
                <a:off x="4873836" y="1365162"/>
                <a:ext cx="1779210" cy="1385089"/>
              </a:xfrm>
              <a:custGeom>
                <a:rect b="b" l="l" r="r" t="t"/>
                <a:pathLst>
                  <a:path extrusionOk="0" h="1385089" w="1779210">
                    <a:moveTo>
                      <a:pt x="1779211" y="692545"/>
                    </a:moveTo>
                    <a:cubicBezTo>
                      <a:pt x="1779211" y="1075026"/>
                      <a:pt x="1380921" y="1385089"/>
                      <a:pt x="889605" y="1385089"/>
                    </a:cubicBezTo>
                    <a:cubicBezTo>
                      <a:pt x="398290" y="1385089"/>
                      <a:pt x="0" y="1075026"/>
                      <a:pt x="0" y="692545"/>
                    </a:cubicBezTo>
                    <a:cubicBezTo>
                      <a:pt x="0" y="310063"/>
                      <a:pt x="398290" y="0"/>
                      <a:pt x="889605" y="0"/>
                    </a:cubicBezTo>
                    <a:cubicBezTo>
                      <a:pt x="1380921" y="0"/>
                      <a:pt x="1779211" y="310063"/>
                      <a:pt x="1779211" y="692545"/>
                    </a:cubicBezTo>
                    <a:close/>
                  </a:path>
                </a:pathLst>
              </a:custGeom>
              <a:gradFill>
                <a:gsLst>
                  <a:gs pos="0">
                    <a:srgbClr val="FFFFFF"/>
                  </a:gs>
                  <a:gs pos="54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0" name="Google Shape;250;p12"/>
              <p:cNvSpPr/>
              <p:nvPr/>
            </p:nvSpPr>
            <p:spPr>
              <a:xfrm>
                <a:off x="4945702" y="1432908"/>
                <a:ext cx="1635479" cy="1249596"/>
              </a:xfrm>
              <a:custGeom>
                <a:rect b="b" l="l" r="r" t="t"/>
                <a:pathLst>
                  <a:path extrusionOk="0" h="1249596" w="1635479">
                    <a:moveTo>
                      <a:pt x="1635479" y="624798"/>
                    </a:moveTo>
                    <a:cubicBezTo>
                      <a:pt x="1635479" y="969865"/>
                      <a:pt x="1269365" y="1249596"/>
                      <a:pt x="817739" y="1249596"/>
                    </a:cubicBezTo>
                    <a:cubicBezTo>
                      <a:pt x="366114" y="1249596"/>
                      <a:pt x="0" y="969865"/>
                      <a:pt x="0" y="624798"/>
                    </a:cubicBezTo>
                    <a:cubicBezTo>
                      <a:pt x="0" y="279732"/>
                      <a:pt x="366114" y="0"/>
                      <a:pt x="817739" y="0"/>
                    </a:cubicBezTo>
                    <a:cubicBezTo>
                      <a:pt x="1269365" y="0"/>
                      <a:pt x="1635479" y="279732"/>
                      <a:pt x="1635479" y="624798"/>
                    </a:cubicBezTo>
                    <a:close/>
                  </a:path>
                </a:pathLst>
              </a:custGeom>
              <a:gradFill>
                <a:gsLst>
                  <a:gs pos="0">
                    <a:srgbClr val="8BC7EB"/>
                  </a:gs>
                  <a:gs pos="50000">
                    <a:srgbClr val="50ABE1"/>
                  </a:gs>
                  <a:gs pos="100000">
                    <a:srgbClr val="124B6C"/>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1" name="Google Shape;251;p12"/>
              <p:cNvSpPr/>
              <p:nvPr/>
            </p:nvSpPr>
            <p:spPr>
              <a:xfrm>
                <a:off x="5407644" y="1857042"/>
                <a:ext cx="220672" cy="405449"/>
              </a:xfrm>
              <a:custGeom>
                <a:rect b="b" l="l" r="r" t="t"/>
                <a:pathLst>
                  <a:path extrusionOk="0" h="405449" w="220672">
                    <a:moveTo>
                      <a:pt x="113132" y="405449"/>
                    </a:moveTo>
                    <a:lnTo>
                      <a:pt x="107541" y="405449"/>
                    </a:lnTo>
                    <a:cubicBezTo>
                      <a:pt x="48107" y="405449"/>
                      <a:pt x="0" y="357269"/>
                      <a:pt x="0" y="297908"/>
                    </a:cubicBezTo>
                    <a:lnTo>
                      <a:pt x="0" y="107541"/>
                    </a:lnTo>
                    <a:cubicBezTo>
                      <a:pt x="0" y="48107"/>
                      <a:pt x="48180" y="0"/>
                      <a:pt x="107541" y="0"/>
                    </a:cubicBezTo>
                    <a:lnTo>
                      <a:pt x="113132" y="0"/>
                    </a:lnTo>
                    <a:cubicBezTo>
                      <a:pt x="172566" y="0"/>
                      <a:pt x="220673" y="48180"/>
                      <a:pt x="220673" y="107541"/>
                    </a:cubicBezTo>
                    <a:lnTo>
                      <a:pt x="220673" y="297908"/>
                    </a:lnTo>
                    <a:cubicBezTo>
                      <a:pt x="220673" y="357343"/>
                      <a:pt x="172493" y="405449"/>
                      <a:pt x="113132" y="405449"/>
                    </a:cubicBezTo>
                    <a:close/>
                  </a:path>
                </a:pathLst>
              </a:custGeom>
              <a:gradFill>
                <a:gsLst>
                  <a:gs pos="0">
                    <a:srgbClr val="FFFFFF"/>
                  </a:gs>
                  <a:gs pos="52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2" name="Google Shape;252;p12"/>
              <p:cNvSpPr/>
              <p:nvPr/>
            </p:nvSpPr>
            <p:spPr>
              <a:xfrm>
                <a:off x="5898567" y="1852922"/>
                <a:ext cx="220672" cy="405449"/>
              </a:xfrm>
              <a:custGeom>
                <a:rect b="b" l="l" r="r" t="t"/>
                <a:pathLst>
                  <a:path extrusionOk="0" h="405449" w="220672">
                    <a:moveTo>
                      <a:pt x="113132" y="405449"/>
                    </a:moveTo>
                    <a:lnTo>
                      <a:pt x="107541" y="405449"/>
                    </a:lnTo>
                    <a:cubicBezTo>
                      <a:pt x="48107" y="405449"/>
                      <a:pt x="0" y="357269"/>
                      <a:pt x="0" y="297908"/>
                    </a:cubicBezTo>
                    <a:lnTo>
                      <a:pt x="0" y="107541"/>
                    </a:lnTo>
                    <a:cubicBezTo>
                      <a:pt x="0" y="48107"/>
                      <a:pt x="48180" y="0"/>
                      <a:pt x="107541" y="0"/>
                    </a:cubicBezTo>
                    <a:lnTo>
                      <a:pt x="113132" y="0"/>
                    </a:lnTo>
                    <a:cubicBezTo>
                      <a:pt x="172566" y="0"/>
                      <a:pt x="220673" y="48180"/>
                      <a:pt x="220673" y="107541"/>
                    </a:cubicBezTo>
                    <a:lnTo>
                      <a:pt x="220673" y="297908"/>
                    </a:lnTo>
                    <a:cubicBezTo>
                      <a:pt x="220746" y="357269"/>
                      <a:pt x="172566" y="405449"/>
                      <a:pt x="113132" y="405449"/>
                    </a:cubicBezTo>
                    <a:close/>
                  </a:path>
                </a:pathLst>
              </a:custGeom>
              <a:gradFill>
                <a:gsLst>
                  <a:gs pos="0">
                    <a:srgbClr val="FFFFFF"/>
                  </a:gs>
                  <a:gs pos="52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3" name="Google Shape;253;p12"/>
              <p:cNvSpPr/>
              <p:nvPr/>
            </p:nvSpPr>
            <p:spPr>
              <a:xfrm flipH="1">
                <a:off x="6558220" y="1334421"/>
                <a:ext cx="414001" cy="824874"/>
              </a:xfrm>
              <a:custGeom>
                <a:rect b="b" l="l" r="r" t="t"/>
                <a:pathLst>
                  <a:path extrusionOk="0" h="824874" w="414001">
                    <a:moveTo>
                      <a:pt x="142501" y="717554"/>
                    </a:moveTo>
                    <a:cubicBezTo>
                      <a:pt x="142501" y="442375"/>
                      <a:pt x="245040" y="191176"/>
                      <a:pt x="414002" y="0"/>
                    </a:cubicBezTo>
                    <a:cubicBezTo>
                      <a:pt x="291969" y="21552"/>
                      <a:pt x="164126" y="115853"/>
                      <a:pt x="80859" y="260100"/>
                    </a:cubicBezTo>
                    <a:cubicBezTo>
                      <a:pt x="-45145" y="478271"/>
                      <a:pt x="-21239" y="727926"/>
                      <a:pt x="134115" y="817666"/>
                    </a:cubicBezTo>
                    <a:cubicBezTo>
                      <a:pt x="138602" y="820241"/>
                      <a:pt x="143163" y="822668"/>
                      <a:pt x="147723" y="824875"/>
                    </a:cubicBezTo>
                    <a:cubicBezTo>
                      <a:pt x="144339" y="789567"/>
                      <a:pt x="142501" y="753745"/>
                      <a:pt x="142501" y="717554"/>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4" name="Google Shape;254;p12"/>
              <p:cNvSpPr/>
              <p:nvPr/>
            </p:nvSpPr>
            <p:spPr>
              <a:xfrm>
                <a:off x="5339349" y="447122"/>
                <a:ext cx="828000" cy="639231"/>
              </a:xfrm>
              <a:custGeom>
                <a:rect b="b" l="l" r="r" t="t"/>
                <a:pathLst>
                  <a:path extrusionOk="0" h="920541" w="1192381">
                    <a:moveTo>
                      <a:pt x="1192344" y="920446"/>
                    </a:moveTo>
                    <a:cubicBezTo>
                      <a:pt x="794866" y="920446"/>
                      <a:pt x="397388" y="920542"/>
                      <a:pt x="5" y="920542"/>
                    </a:cubicBezTo>
                    <a:cubicBezTo>
                      <a:pt x="-472" y="816814"/>
                      <a:pt x="35057" y="769666"/>
                      <a:pt x="132593" y="751568"/>
                    </a:cubicBezTo>
                    <a:cubicBezTo>
                      <a:pt x="153071" y="747758"/>
                      <a:pt x="156786" y="740329"/>
                      <a:pt x="160406" y="722803"/>
                    </a:cubicBezTo>
                    <a:cubicBezTo>
                      <a:pt x="172788" y="663176"/>
                      <a:pt x="208507" y="635744"/>
                      <a:pt x="271467" y="635458"/>
                    </a:cubicBezTo>
                    <a:cubicBezTo>
                      <a:pt x="355478" y="634982"/>
                      <a:pt x="439583" y="633458"/>
                      <a:pt x="523499" y="636220"/>
                    </a:cubicBezTo>
                    <a:cubicBezTo>
                      <a:pt x="558265" y="637363"/>
                      <a:pt x="564647" y="625838"/>
                      <a:pt x="564075" y="593834"/>
                    </a:cubicBezTo>
                    <a:cubicBezTo>
                      <a:pt x="562170" y="473533"/>
                      <a:pt x="562742" y="353233"/>
                      <a:pt x="563694" y="232932"/>
                    </a:cubicBezTo>
                    <a:cubicBezTo>
                      <a:pt x="563885" y="205119"/>
                      <a:pt x="559408" y="184354"/>
                      <a:pt x="535976" y="163780"/>
                    </a:cubicBezTo>
                    <a:cubicBezTo>
                      <a:pt x="501686" y="133777"/>
                      <a:pt x="497495" y="92343"/>
                      <a:pt x="518927" y="51195"/>
                    </a:cubicBezTo>
                    <a:cubicBezTo>
                      <a:pt x="536262" y="17762"/>
                      <a:pt x="563980" y="-3669"/>
                      <a:pt x="602747" y="522"/>
                    </a:cubicBezTo>
                    <a:cubicBezTo>
                      <a:pt x="646752" y="5189"/>
                      <a:pt x="674756" y="33002"/>
                      <a:pt x="683995" y="75579"/>
                    </a:cubicBezTo>
                    <a:cubicBezTo>
                      <a:pt x="692853" y="116632"/>
                      <a:pt x="675708" y="150826"/>
                      <a:pt x="642752" y="174734"/>
                    </a:cubicBezTo>
                    <a:cubicBezTo>
                      <a:pt x="626750" y="186355"/>
                      <a:pt x="620368" y="197308"/>
                      <a:pt x="620559" y="216930"/>
                    </a:cubicBezTo>
                    <a:cubicBezTo>
                      <a:pt x="621416" y="345136"/>
                      <a:pt x="621797" y="473343"/>
                      <a:pt x="620368" y="601549"/>
                    </a:cubicBezTo>
                    <a:cubicBezTo>
                      <a:pt x="620082" y="628696"/>
                      <a:pt x="627702" y="636506"/>
                      <a:pt x="654848" y="635935"/>
                    </a:cubicBezTo>
                    <a:cubicBezTo>
                      <a:pt x="743621" y="634315"/>
                      <a:pt x="832394" y="635077"/>
                      <a:pt x="921167" y="635458"/>
                    </a:cubicBezTo>
                    <a:cubicBezTo>
                      <a:pt x="983747" y="635744"/>
                      <a:pt x="1018322" y="662033"/>
                      <a:pt x="1034134" y="721945"/>
                    </a:cubicBezTo>
                    <a:cubicBezTo>
                      <a:pt x="1038134" y="737185"/>
                      <a:pt x="1038039" y="747758"/>
                      <a:pt x="1060328" y="751854"/>
                    </a:cubicBezTo>
                    <a:cubicBezTo>
                      <a:pt x="1159293" y="770047"/>
                      <a:pt x="1193678" y="816148"/>
                      <a:pt x="1192344" y="920446"/>
                    </a:cubicBezTo>
                    <a:close/>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255" name="Google Shape;255;p12"/>
            <p:cNvSpPr/>
            <p:nvPr/>
          </p:nvSpPr>
          <p:spPr>
            <a:xfrm>
              <a:off x="4992931" y="-152942"/>
              <a:ext cx="1519246" cy="1046061"/>
            </a:xfrm>
            <a:custGeom>
              <a:rect b="b" l="l" r="r" t="t"/>
              <a:pathLst>
                <a:path extrusionOk="0" h="1046061" w="1519246">
                  <a:moveTo>
                    <a:pt x="892428" y="393744"/>
                  </a:moveTo>
                  <a:cubicBezTo>
                    <a:pt x="901336" y="394839"/>
                    <a:pt x="910583" y="397700"/>
                    <a:pt x="919876" y="402462"/>
                  </a:cubicBezTo>
                  <a:cubicBezTo>
                    <a:pt x="1043099" y="465496"/>
                    <a:pt x="1100378" y="569802"/>
                    <a:pt x="1107257" y="704931"/>
                  </a:cubicBezTo>
                  <a:cubicBezTo>
                    <a:pt x="1103289" y="749047"/>
                    <a:pt x="1098858" y="792635"/>
                    <a:pt x="1077361" y="832189"/>
                  </a:cubicBezTo>
                  <a:cubicBezTo>
                    <a:pt x="1057585" y="868567"/>
                    <a:pt x="1025770" y="880869"/>
                    <a:pt x="992104" y="865524"/>
                  </a:cubicBezTo>
                  <a:cubicBezTo>
                    <a:pt x="961017" y="851304"/>
                    <a:pt x="945870" y="817637"/>
                    <a:pt x="963530" y="782383"/>
                  </a:cubicBezTo>
                  <a:cubicBezTo>
                    <a:pt x="1011153" y="687271"/>
                    <a:pt x="959826" y="555846"/>
                    <a:pt x="862134" y="512391"/>
                  </a:cubicBezTo>
                  <a:cubicBezTo>
                    <a:pt x="824764" y="495789"/>
                    <a:pt x="813519" y="459014"/>
                    <a:pt x="829393" y="427861"/>
                  </a:cubicBezTo>
                  <a:cubicBezTo>
                    <a:pt x="842043" y="403057"/>
                    <a:pt x="865706" y="390457"/>
                    <a:pt x="892428" y="393744"/>
                  </a:cubicBezTo>
                  <a:close/>
                  <a:moveTo>
                    <a:pt x="624899" y="378352"/>
                  </a:moveTo>
                  <a:cubicBezTo>
                    <a:pt x="651966" y="373587"/>
                    <a:pt x="675182" y="384289"/>
                    <a:pt x="688576" y="407753"/>
                  </a:cubicBezTo>
                  <a:cubicBezTo>
                    <a:pt x="708221" y="442346"/>
                    <a:pt x="698629" y="474689"/>
                    <a:pt x="656563" y="497707"/>
                  </a:cubicBezTo>
                  <a:cubicBezTo>
                    <a:pt x="580036" y="539575"/>
                    <a:pt x="540814" y="602807"/>
                    <a:pt x="538763" y="689387"/>
                  </a:cubicBezTo>
                  <a:cubicBezTo>
                    <a:pt x="538168" y="715182"/>
                    <a:pt x="547362" y="738663"/>
                    <a:pt x="556622" y="762342"/>
                  </a:cubicBezTo>
                  <a:cubicBezTo>
                    <a:pt x="573025" y="804210"/>
                    <a:pt x="562178" y="834106"/>
                    <a:pt x="525998" y="850311"/>
                  </a:cubicBezTo>
                  <a:cubicBezTo>
                    <a:pt x="491339" y="865855"/>
                    <a:pt x="459525" y="852163"/>
                    <a:pt x="440542" y="812279"/>
                  </a:cubicBezTo>
                  <a:cubicBezTo>
                    <a:pt x="421757" y="772925"/>
                    <a:pt x="416730" y="730395"/>
                    <a:pt x="413357" y="687998"/>
                  </a:cubicBezTo>
                  <a:cubicBezTo>
                    <a:pt x="420302" y="554589"/>
                    <a:pt x="476920" y="451936"/>
                    <a:pt x="596770" y="388374"/>
                  </a:cubicBezTo>
                  <a:cubicBezTo>
                    <a:pt x="606427" y="383248"/>
                    <a:pt x="615877" y="379941"/>
                    <a:pt x="624899" y="378352"/>
                  </a:cubicBezTo>
                  <a:close/>
                  <a:moveTo>
                    <a:pt x="979568" y="206851"/>
                  </a:moveTo>
                  <a:cubicBezTo>
                    <a:pt x="987585" y="208186"/>
                    <a:pt x="996105" y="210964"/>
                    <a:pt x="1005134" y="215214"/>
                  </a:cubicBezTo>
                  <a:cubicBezTo>
                    <a:pt x="1130275" y="273948"/>
                    <a:pt x="1217782" y="368730"/>
                    <a:pt x="1272019" y="494929"/>
                  </a:cubicBezTo>
                  <a:cubicBezTo>
                    <a:pt x="1301121" y="562659"/>
                    <a:pt x="1310447" y="634159"/>
                    <a:pt x="1312498" y="690248"/>
                  </a:cubicBezTo>
                  <a:cubicBezTo>
                    <a:pt x="1313357" y="778481"/>
                    <a:pt x="1295036" y="845947"/>
                    <a:pt x="1268315" y="911295"/>
                  </a:cubicBezTo>
                  <a:cubicBezTo>
                    <a:pt x="1251316" y="952767"/>
                    <a:pt x="1217385" y="967979"/>
                    <a:pt x="1181139" y="953097"/>
                  </a:cubicBezTo>
                  <a:cubicBezTo>
                    <a:pt x="1148729" y="939737"/>
                    <a:pt x="1135897" y="902829"/>
                    <a:pt x="1153425" y="863144"/>
                  </a:cubicBezTo>
                  <a:cubicBezTo>
                    <a:pt x="1240402" y="665841"/>
                    <a:pt x="1155873" y="429449"/>
                    <a:pt x="956916" y="331228"/>
                  </a:cubicBezTo>
                  <a:cubicBezTo>
                    <a:pt x="907904" y="307019"/>
                    <a:pt x="895338" y="268591"/>
                    <a:pt x="920802" y="233006"/>
                  </a:cubicBezTo>
                  <a:cubicBezTo>
                    <a:pt x="935982" y="211824"/>
                    <a:pt x="955515" y="202845"/>
                    <a:pt x="979568" y="206851"/>
                  </a:cubicBezTo>
                  <a:close/>
                  <a:moveTo>
                    <a:pt x="539356" y="189866"/>
                  </a:moveTo>
                  <a:cubicBezTo>
                    <a:pt x="566860" y="185107"/>
                    <a:pt x="589444" y="195834"/>
                    <a:pt x="602391" y="219844"/>
                  </a:cubicBezTo>
                  <a:cubicBezTo>
                    <a:pt x="621705" y="255627"/>
                    <a:pt x="609468" y="288963"/>
                    <a:pt x="566740" y="311252"/>
                  </a:cubicBezTo>
                  <a:cubicBezTo>
                    <a:pt x="439483" y="377726"/>
                    <a:pt x="358723" y="479254"/>
                    <a:pt x="337160" y="622055"/>
                  </a:cubicBezTo>
                  <a:cubicBezTo>
                    <a:pt x="326776" y="690777"/>
                    <a:pt x="329885" y="760292"/>
                    <a:pt x="358590" y="826038"/>
                  </a:cubicBezTo>
                  <a:cubicBezTo>
                    <a:pt x="362096" y="834107"/>
                    <a:pt x="365205" y="842309"/>
                    <a:pt x="367983" y="850642"/>
                  </a:cubicBezTo>
                  <a:cubicBezTo>
                    <a:pt x="381806" y="891717"/>
                    <a:pt x="368777" y="924457"/>
                    <a:pt x="333456" y="937884"/>
                  </a:cubicBezTo>
                  <a:cubicBezTo>
                    <a:pt x="301443" y="950054"/>
                    <a:pt x="267579" y="933585"/>
                    <a:pt x="251837" y="895619"/>
                  </a:cubicBezTo>
                  <a:cubicBezTo>
                    <a:pt x="235830" y="857058"/>
                    <a:pt x="222932" y="817241"/>
                    <a:pt x="215128" y="776167"/>
                  </a:cubicBezTo>
                  <a:cubicBezTo>
                    <a:pt x="209439" y="746006"/>
                    <a:pt x="205339" y="715448"/>
                    <a:pt x="206926" y="683832"/>
                  </a:cubicBezTo>
                  <a:cubicBezTo>
                    <a:pt x="216583" y="465629"/>
                    <a:pt x="311960" y="300472"/>
                    <a:pt x="510387" y="199869"/>
                  </a:cubicBezTo>
                  <a:cubicBezTo>
                    <a:pt x="520474" y="194759"/>
                    <a:pt x="530188" y="191452"/>
                    <a:pt x="539356" y="189866"/>
                  </a:cubicBezTo>
                  <a:close/>
                  <a:moveTo>
                    <a:pt x="1061682" y="17922"/>
                  </a:moveTo>
                  <a:cubicBezTo>
                    <a:pt x="1069532" y="18647"/>
                    <a:pt x="1077626" y="20772"/>
                    <a:pt x="1085696" y="24393"/>
                  </a:cubicBezTo>
                  <a:cubicBezTo>
                    <a:pt x="1218774" y="84253"/>
                    <a:pt x="1324272" y="176323"/>
                    <a:pt x="1402717" y="298884"/>
                  </a:cubicBezTo>
                  <a:cubicBezTo>
                    <a:pt x="1471703" y="406630"/>
                    <a:pt x="1524220" y="541957"/>
                    <a:pt x="1518664" y="706585"/>
                  </a:cubicBezTo>
                  <a:cubicBezTo>
                    <a:pt x="1523029" y="804607"/>
                    <a:pt x="1502790" y="903689"/>
                    <a:pt x="1459797" y="998140"/>
                  </a:cubicBezTo>
                  <a:cubicBezTo>
                    <a:pt x="1441344" y="1038619"/>
                    <a:pt x="1411580" y="1054163"/>
                    <a:pt x="1379699" y="1042058"/>
                  </a:cubicBezTo>
                  <a:cubicBezTo>
                    <a:pt x="1340146" y="1027110"/>
                    <a:pt x="1325396" y="994502"/>
                    <a:pt x="1343453" y="951840"/>
                  </a:cubicBezTo>
                  <a:cubicBezTo>
                    <a:pt x="1379964" y="865657"/>
                    <a:pt x="1403774" y="775968"/>
                    <a:pt x="1396433" y="683038"/>
                  </a:cubicBezTo>
                  <a:cubicBezTo>
                    <a:pt x="1377913" y="449424"/>
                    <a:pt x="1282337" y="261646"/>
                    <a:pt x="1061819" y="154032"/>
                  </a:cubicBezTo>
                  <a:cubicBezTo>
                    <a:pt x="1049053" y="147815"/>
                    <a:pt x="1036553" y="140473"/>
                    <a:pt x="1024911" y="132337"/>
                  </a:cubicBezTo>
                  <a:cubicBezTo>
                    <a:pt x="992435" y="109717"/>
                    <a:pt x="985689" y="79490"/>
                    <a:pt x="1004870" y="46551"/>
                  </a:cubicBezTo>
                  <a:cubicBezTo>
                    <a:pt x="1016776" y="26163"/>
                    <a:pt x="1038131" y="15745"/>
                    <a:pt x="1061682" y="17922"/>
                  </a:cubicBezTo>
                  <a:close/>
                  <a:moveTo>
                    <a:pt x="460902" y="296"/>
                  </a:moveTo>
                  <a:cubicBezTo>
                    <a:pt x="491699" y="-2538"/>
                    <a:pt x="515845" y="15035"/>
                    <a:pt x="523881" y="48271"/>
                  </a:cubicBezTo>
                  <a:cubicBezTo>
                    <a:pt x="531488" y="79689"/>
                    <a:pt x="517134" y="100987"/>
                    <a:pt x="491802" y="117457"/>
                  </a:cubicBezTo>
                  <a:cubicBezTo>
                    <a:pt x="451323" y="143781"/>
                    <a:pt x="406148" y="161177"/>
                    <a:pt x="366727" y="190279"/>
                  </a:cubicBezTo>
                  <a:cubicBezTo>
                    <a:pt x="217575" y="300473"/>
                    <a:pt x="148655" y="452666"/>
                    <a:pt x="128019" y="631184"/>
                  </a:cubicBezTo>
                  <a:cubicBezTo>
                    <a:pt x="116179" y="733837"/>
                    <a:pt x="135096" y="831793"/>
                    <a:pt x="175641" y="926311"/>
                  </a:cubicBezTo>
                  <a:cubicBezTo>
                    <a:pt x="184637" y="947344"/>
                    <a:pt x="194492" y="969369"/>
                    <a:pt x="179279" y="991990"/>
                  </a:cubicBezTo>
                  <a:cubicBezTo>
                    <a:pt x="165125" y="1012957"/>
                    <a:pt x="147134" y="1029029"/>
                    <a:pt x="120082" y="1027707"/>
                  </a:cubicBezTo>
                  <a:cubicBezTo>
                    <a:pt x="91640" y="1026252"/>
                    <a:pt x="74047" y="1008393"/>
                    <a:pt x="63001" y="983987"/>
                  </a:cubicBezTo>
                  <a:cubicBezTo>
                    <a:pt x="19876" y="888543"/>
                    <a:pt x="-2149" y="788801"/>
                    <a:pt x="165" y="682510"/>
                  </a:cubicBezTo>
                  <a:cubicBezTo>
                    <a:pt x="13658" y="376933"/>
                    <a:pt x="149449" y="148213"/>
                    <a:pt x="428239" y="10108"/>
                  </a:cubicBezTo>
                  <a:cubicBezTo>
                    <a:pt x="439632" y="4452"/>
                    <a:pt x="450636" y="1240"/>
                    <a:pt x="460902" y="296"/>
                  </a:cubicBezTo>
                  <a:close/>
                </a:path>
              </a:pathLst>
            </a:custGeom>
            <a:gradFill>
              <a:gsLst>
                <a:gs pos="0">
                  <a:srgbClr val="C5E3F5"/>
                </a:gs>
                <a:gs pos="48000">
                  <a:srgbClr val="50ABE1"/>
                </a:gs>
                <a:gs pos="100000">
                  <a:schemeClr val="accent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56" name="Google Shape;256;p12"/>
          <p:cNvSpPr txBox="1"/>
          <p:nvPr/>
        </p:nvSpPr>
        <p:spPr>
          <a:xfrm>
            <a:off x="710099" y="2798903"/>
            <a:ext cx="5953545" cy="16312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Đối với mỗi trung tâm được phát hiện, nó hồi quy về tất cả các thuộc tính đối tượng khác như dưới dạng kích thước 3D, hướng và vận tốc từ một đối tượng điểm tại vị trí trung tâm. Sau đó tiếp tới giai đoạn thứ hai để tinh chỉnh các vị trí đối tượng. </a:t>
            </a:r>
            <a:endParaRPr sz="2000">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0" st="0"/>
                                            </p:txEl>
                                          </p:spTgt>
                                        </p:tgtEl>
                                        <p:attrNameLst>
                                          <p:attrName>style.visibility</p:attrName>
                                        </p:attrNameLst>
                                      </p:cBhvr>
                                      <p:to>
                                        <p:strVal val="visible"/>
                                      </p:to>
                                    </p:set>
                                    <p:animEffect filter="fade" transition="in">
                                      <p:cBhvr>
                                        <p:cTn dur="500"/>
                                        <p:tgtEl>
                                          <p:spTgt spid="21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500"/>
                                        <p:tgtEl>
                                          <p:spTgt spid="2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13"/>
          <p:cNvSpPr txBox="1"/>
          <p:nvPr/>
        </p:nvSpPr>
        <p:spPr>
          <a:xfrm>
            <a:off x="2097157" y="1000538"/>
            <a:ext cx="799768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Giai đoạn thứ hai này trích xuất các điểm đặc trưng tại trung tâm 3D của mỗi mặt của các đối tượng ước tính hộp giới hạn 3D. Nó phục hồi cục bộ bị mất thông tin hình học do sải bước và khả năng tiếp thu hạn chế và mang lại hiệu suất tăng đáng kể với chi phí nhỏ.</a:t>
            </a:r>
            <a:r>
              <a:rPr lang="en-US" sz="2000">
                <a:solidFill>
                  <a:schemeClr val="dk1"/>
                </a:solidFill>
                <a:latin typeface="Calibri"/>
                <a:ea typeface="Calibri"/>
                <a:cs typeface="Calibri"/>
                <a:sym typeface="Calibri"/>
              </a:rPr>
              <a:t> </a:t>
            </a:r>
            <a:endParaRPr sz="2000">
              <a:solidFill>
                <a:schemeClr val="dk1"/>
              </a:solidFill>
              <a:latin typeface="Arial"/>
              <a:ea typeface="Arial"/>
              <a:cs typeface="Arial"/>
              <a:sym typeface="Arial"/>
            </a:endParaRPr>
          </a:p>
        </p:txBody>
      </p:sp>
      <p:pic>
        <p:nvPicPr>
          <p:cNvPr id="262" name="Google Shape;262;p13"/>
          <p:cNvPicPr preferRelativeResize="0"/>
          <p:nvPr/>
        </p:nvPicPr>
        <p:blipFill rotWithShape="1">
          <a:blip r:embed="rId3">
            <a:alphaModFix/>
          </a:blip>
          <a:srcRect b="0" l="0" r="0" t="0"/>
          <a:stretch/>
        </p:blipFill>
        <p:spPr>
          <a:xfrm>
            <a:off x="1780301" y="2469294"/>
            <a:ext cx="8631397" cy="338816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500"/>
                                        <p:tgtEl>
                                          <p:spTgt spid="2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500"/>
                                        <p:tgtEl>
                                          <p:spTgt spid="2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14"/>
          <p:cNvPicPr preferRelativeResize="0"/>
          <p:nvPr/>
        </p:nvPicPr>
        <p:blipFill rotWithShape="1">
          <a:blip r:embed="rId3">
            <a:alphaModFix/>
          </a:blip>
          <a:srcRect b="0" l="0" r="0" t="0"/>
          <a:stretch/>
        </p:blipFill>
        <p:spPr>
          <a:xfrm>
            <a:off x="2153821" y="1263486"/>
            <a:ext cx="7884358" cy="2465603"/>
          </a:xfrm>
          <a:prstGeom prst="rect">
            <a:avLst/>
          </a:prstGeom>
          <a:noFill/>
          <a:ln>
            <a:noFill/>
          </a:ln>
        </p:spPr>
      </p:pic>
      <p:sp>
        <p:nvSpPr>
          <p:cNvPr id="268" name="Google Shape;268;p14"/>
          <p:cNvSpPr txBox="1"/>
          <p:nvPr/>
        </p:nvSpPr>
        <p:spPr>
          <a:xfrm>
            <a:off x="2657060" y="3971354"/>
            <a:ext cx="7606748"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(a) Điểm đám mây  	(b)Tính năng xem bản đồ 	                                         (c)Giai đoạn đầu: Trung tâm và hộp 3D  	(d) Điểm và hộp 3D</a:t>
            </a:r>
            <a:endParaRPr/>
          </a:p>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69" name="Google Shape;269;p14"/>
          <p:cNvSpPr txBox="1"/>
          <p:nvPr/>
        </p:nvSpPr>
        <p:spPr>
          <a:xfrm>
            <a:off x="2252869" y="5088572"/>
            <a:ext cx="8415130"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Dựa trên một đường trục 3D tiêu chuẩn trích xuất đại diện tính năng chế độ xem bản đồ từ các đám mây điểm Lidar. Sau đó, đầu phát hiện kiến trúc CNN 2D tìm các trung tâm đối tượng và hồi quy về các hộp giới hạn 3D đầy đủ bằng cách sử dụng các tính năng trung tâm. </a:t>
            </a:r>
            <a:endParaRPr sz="2000">
              <a:solidFill>
                <a:schemeClr val="dk1"/>
              </a:solidFill>
              <a:latin typeface="Arial"/>
              <a:ea typeface="Arial"/>
              <a:cs typeface="Arial"/>
              <a:sym typeface="Arial"/>
            </a:endParaRPr>
          </a:p>
        </p:txBody>
      </p:sp>
      <p:sp>
        <p:nvSpPr>
          <p:cNvPr id="270" name="Google Shape;270;p14"/>
          <p:cNvSpPr txBox="1"/>
          <p:nvPr/>
        </p:nvSpPr>
        <p:spPr>
          <a:xfrm>
            <a:off x="4200939" y="259601"/>
            <a:ext cx="4518991" cy="86177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5000">
                <a:solidFill>
                  <a:schemeClr val="accent1"/>
                </a:solidFill>
                <a:latin typeface="Times New Roman"/>
                <a:ea typeface="Times New Roman"/>
                <a:cs typeface="Times New Roman"/>
                <a:sym typeface="Times New Roman"/>
              </a:rPr>
              <a:t>QUY TRÌNH</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500"/>
                                        <p:tgtEl>
                                          <p:spTgt spid="2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500"/>
                                        <p:tgtEl>
                                          <p:spTgt spid="2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500"/>
                                        <p:tgtEl>
                                          <p:spTgt spid="2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15"/>
          <p:cNvSpPr/>
          <p:nvPr/>
        </p:nvSpPr>
        <p:spPr>
          <a:xfrm rot="-7409336">
            <a:off x="8217214" y="2390281"/>
            <a:ext cx="405294" cy="2072240"/>
          </a:xfrm>
          <a:prstGeom prst="roundRect">
            <a:avLst>
              <a:gd fmla="val 50000" name="adj"/>
            </a:avLst>
          </a:prstGeom>
          <a:gradFill>
            <a:gsLst>
              <a:gs pos="0">
                <a:schemeClr val="accent3"/>
              </a:gs>
              <a:gs pos="100000">
                <a:schemeClr val="accent6"/>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76" name="Google Shape;276;p15"/>
          <p:cNvSpPr/>
          <p:nvPr/>
        </p:nvSpPr>
        <p:spPr>
          <a:xfrm rot="-3508544">
            <a:off x="9789402" y="3114179"/>
            <a:ext cx="405294" cy="2072240"/>
          </a:xfrm>
          <a:prstGeom prst="roundRect">
            <a:avLst>
              <a:gd fmla="val 50000" name="adj"/>
            </a:avLst>
          </a:prstGeom>
          <a:gradFill>
            <a:gsLst>
              <a:gs pos="0">
                <a:schemeClr val="accent6"/>
              </a:gs>
              <a:gs pos="100000">
                <a:schemeClr val="accent2"/>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77" name="Google Shape;277;p15"/>
          <p:cNvSpPr/>
          <p:nvPr/>
        </p:nvSpPr>
        <p:spPr>
          <a:xfrm rot="-1874632">
            <a:off x="9312572" y="1396314"/>
            <a:ext cx="405294" cy="2072240"/>
          </a:xfrm>
          <a:prstGeom prst="roundRect">
            <a:avLst>
              <a:gd fmla="val 50000" name="adj"/>
            </a:avLst>
          </a:prstGeom>
          <a:gradFill>
            <a:gsLst>
              <a:gs pos="0">
                <a:schemeClr val="accent1"/>
              </a:gs>
              <a:gs pos="100000">
                <a:schemeClr val="accent6"/>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78" name="Google Shape;278;p15"/>
          <p:cNvGrpSpPr/>
          <p:nvPr/>
        </p:nvGrpSpPr>
        <p:grpSpPr>
          <a:xfrm>
            <a:off x="8833280" y="2611278"/>
            <a:ext cx="1344828" cy="1344828"/>
            <a:chOff x="1089413" y="2131797"/>
            <a:chExt cx="2968238" cy="2968238"/>
          </a:xfrm>
        </p:grpSpPr>
        <p:sp>
          <p:nvSpPr>
            <p:cNvPr id="279" name="Google Shape;279;p15"/>
            <p:cNvSpPr/>
            <p:nvPr/>
          </p:nvSpPr>
          <p:spPr>
            <a:xfrm>
              <a:off x="1089413" y="2131797"/>
              <a:ext cx="2968238" cy="2968238"/>
            </a:xfrm>
            <a:custGeom>
              <a:rect b="b" l="l" r="r" t="t"/>
              <a:pathLst>
                <a:path extrusionOk="0" h="2968238" w="2968238">
                  <a:moveTo>
                    <a:pt x="1484119" y="1312669"/>
                  </a:moveTo>
                  <a:cubicBezTo>
                    <a:pt x="1389430" y="1312669"/>
                    <a:pt x="1312669" y="1389430"/>
                    <a:pt x="1312669" y="1484119"/>
                  </a:cubicBezTo>
                  <a:cubicBezTo>
                    <a:pt x="1312669" y="1578808"/>
                    <a:pt x="1389430" y="1655569"/>
                    <a:pt x="1484119" y="1655569"/>
                  </a:cubicBezTo>
                  <a:cubicBezTo>
                    <a:pt x="1578808" y="1655569"/>
                    <a:pt x="1655569" y="1578808"/>
                    <a:pt x="1655569" y="1484119"/>
                  </a:cubicBezTo>
                  <a:cubicBezTo>
                    <a:pt x="1655569" y="1389430"/>
                    <a:pt x="1578808" y="1312669"/>
                    <a:pt x="1484119" y="1312669"/>
                  </a:cubicBezTo>
                  <a:close/>
                  <a:moveTo>
                    <a:pt x="1484119" y="0"/>
                  </a:moveTo>
                  <a:cubicBezTo>
                    <a:pt x="2303775" y="0"/>
                    <a:pt x="2968238" y="664463"/>
                    <a:pt x="2968238" y="1484119"/>
                  </a:cubicBezTo>
                  <a:cubicBezTo>
                    <a:pt x="2968238" y="2303775"/>
                    <a:pt x="2303775" y="2968238"/>
                    <a:pt x="1484119" y="2968238"/>
                  </a:cubicBezTo>
                  <a:cubicBezTo>
                    <a:pt x="664463" y="2968238"/>
                    <a:pt x="0" y="2303775"/>
                    <a:pt x="0" y="1484119"/>
                  </a:cubicBezTo>
                  <a:cubicBezTo>
                    <a:pt x="0" y="664463"/>
                    <a:pt x="664463" y="0"/>
                    <a:pt x="1484119"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0" name="Google Shape;280;p15"/>
            <p:cNvSpPr/>
            <p:nvPr/>
          </p:nvSpPr>
          <p:spPr>
            <a:xfrm>
              <a:off x="1234570" y="2279534"/>
              <a:ext cx="2678023" cy="2676273"/>
            </a:xfrm>
            <a:custGeom>
              <a:rect b="b" l="l" r="r" t="t"/>
              <a:pathLst>
                <a:path extrusionOk="0" h="2676273" w="2678023">
                  <a:moveTo>
                    <a:pt x="1338961" y="855269"/>
                  </a:moveTo>
                  <a:cubicBezTo>
                    <a:pt x="1073250" y="855269"/>
                    <a:pt x="857849" y="1070670"/>
                    <a:pt x="857849" y="1336381"/>
                  </a:cubicBezTo>
                  <a:cubicBezTo>
                    <a:pt x="857849" y="1602092"/>
                    <a:pt x="1073250" y="1817493"/>
                    <a:pt x="1338961" y="1817493"/>
                  </a:cubicBezTo>
                  <a:cubicBezTo>
                    <a:pt x="1604672" y="1817493"/>
                    <a:pt x="1820073" y="1602092"/>
                    <a:pt x="1820073" y="1336381"/>
                  </a:cubicBezTo>
                  <a:cubicBezTo>
                    <a:pt x="1820073" y="1070670"/>
                    <a:pt x="1604672" y="855269"/>
                    <a:pt x="1338961" y="855269"/>
                  </a:cubicBezTo>
                  <a:close/>
                  <a:moveTo>
                    <a:pt x="1338961" y="545806"/>
                  </a:moveTo>
                  <a:cubicBezTo>
                    <a:pt x="1775584" y="545806"/>
                    <a:pt x="2129536" y="899758"/>
                    <a:pt x="2129536" y="1336381"/>
                  </a:cubicBezTo>
                  <a:cubicBezTo>
                    <a:pt x="2129536" y="1773004"/>
                    <a:pt x="1775584" y="2126956"/>
                    <a:pt x="1338961" y="2126956"/>
                  </a:cubicBezTo>
                  <a:cubicBezTo>
                    <a:pt x="902338" y="2126956"/>
                    <a:pt x="548386" y="1773004"/>
                    <a:pt x="548386" y="1336381"/>
                  </a:cubicBezTo>
                  <a:cubicBezTo>
                    <a:pt x="548386" y="899758"/>
                    <a:pt x="902338" y="545806"/>
                    <a:pt x="1338961" y="545806"/>
                  </a:cubicBezTo>
                  <a:close/>
                  <a:moveTo>
                    <a:pt x="1340068" y="359376"/>
                  </a:moveTo>
                  <a:cubicBezTo>
                    <a:pt x="796228" y="358860"/>
                    <a:pt x="363839" y="794861"/>
                    <a:pt x="361775" y="1331995"/>
                  </a:cubicBezTo>
                  <a:cubicBezTo>
                    <a:pt x="359711" y="1882027"/>
                    <a:pt x="806032" y="2314416"/>
                    <a:pt x="1338521" y="2312868"/>
                  </a:cubicBezTo>
                  <a:cubicBezTo>
                    <a:pt x="1869461" y="2314932"/>
                    <a:pt x="2317329" y="1887702"/>
                    <a:pt x="2316814" y="1335606"/>
                  </a:cubicBezTo>
                  <a:cubicBezTo>
                    <a:pt x="2316298" y="792797"/>
                    <a:pt x="1880813" y="359892"/>
                    <a:pt x="1340068" y="359376"/>
                  </a:cubicBezTo>
                  <a:close/>
                  <a:moveTo>
                    <a:pt x="1190637" y="143"/>
                  </a:moveTo>
                  <a:cubicBezTo>
                    <a:pt x="1216299" y="1546"/>
                    <a:pt x="1225780" y="13543"/>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3"/>
                    <a:pt x="2498437" y="942948"/>
                    <a:pt x="2461287" y="964103"/>
                  </a:cubicBezTo>
                  <a:cubicBezTo>
                    <a:pt x="2440132" y="976486"/>
                    <a:pt x="2434456" y="992998"/>
                    <a:pt x="2438068" y="1014669"/>
                  </a:cubicBezTo>
                  <a:cubicBezTo>
                    <a:pt x="2441164" y="1034792"/>
                    <a:pt x="2446840" y="1054399"/>
                    <a:pt x="2454063" y="1073490"/>
                  </a:cubicBezTo>
                  <a:cubicBezTo>
                    <a:pt x="2460771" y="1091033"/>
                    <a:pt x="2472638" y="1100321"/>
                    <a:pt x="2492762" y="1100837"/>
                  </a:cubicBezTo>
                  <a:cubicBezTo>
                    <a:pt x="2538168" y="1101353"/>
                    <a:pt x="2583058" y="1104449"/>
                    <a:pt x="2628464" y="1105997"/>
                  </a:cubicBezTo>
                  <a:cubicBezTo>
                    <a:pt x="2653230" y="1107029"/>
                    <a:pt x="2665614" y="1116832"/>
                    <a:pt x="2672322" y="1140567"/>
                  </a:cubicBezTo>
                  <a:cubicBezTo>
                    <a:pt x="2676449" y="1153983"/>
                    <a:pt x="2677998" y="1167914"/>
                    <a:pt x="2677998" y="1182361"/>
                  </a:cubicBezTo>
                  <a:cubicBezTo>
                    <a:pt x="2677998" y="1210224"/>
                    <a:pt x="2670258" y="1221576"/>
                    <a:pt x="2644459" y="1229831"/>
                  </a:cubicBezTo>
                  <a:cubicBezTo>
                    <a:pt x="2603697" y="1242731"/>
                    <a:pt x="2562934" y="1255114"/>
                    <a:pt x="2522172" y="1267498"/>
                  </a:cubicBezTo>
                  <a:cubicBezTo>
                    <a:pt x="2492762" y="1276269"/>
                    <a:pt x="2485022" y="1285557"/>
                    <a:pt x="2483990" y="1315999"/>
                  </a:cubicBezTo>
                  <a:cubicBezTo>
                    <a:pt x="2483474" y="1337154"/>
                    <a:pt x="2481926" y="1358825"/>
                    <a:pt x="2486570" y="1379981"/>
                  </a:cubicBezTo>
                  <a:cubicBezTo>
                    <a:pt x="2489666" y="1394428"/>
                    <a:pt x="2498437" y="1403200"/>
                    <a:pt x="2512885" y="1407843"/>
                  </a:cubicBezTo>
                  <a:cubicBezTo>
                    <a:pt x="2555711" y="1420743"/>
                    <a:pt x="2598537" y="1433642"/>
                    <a:pt x="2641363" y="1447058"/>
                  </a:cubicBezTo>
                  <a:cubicBezTo>
                    <a:pt x="2671290" y="1456345"/>
                    <a:pt x="2678514" y="1466665"/>
                    <a:pt x="2677998" y="1498139"/>
                  </a:cubicBezTo>
                  <a:cubicBezTo>
                    <a:pt x="2677998" y="1501235"/>
                    <a:pt x="2677998" y="1504331"/>
                    <a:pt x="2677998" y="1507427"/>
                  </a:cubicBezTo>
                  <a:cubicBezTo>
                    <a:pt x="2675934" y="1555929"/>
                    <a:pt x="2660454" y="1571408"/>
                    <a:pt x="2611952" y="1572956"/>
                  </a:cubicBezTo>
                  <a:cubicBezTo>
                    <a:pt x="2571190" y="1573988"/>
                    <a:pt x="2530944" y="1576052"/>
                    <a:pt x="2490182" y="1576568"/>
                  </a:cubicBezTo>
                  <a:cubicBezTo>
                    <a:pt x="2474702" y="1577084"/>
                    <a:pt x="2463867" y="1583792"/>
                    <a:pt x="2457675" y="1596691"/>
                  </a:cubicBezTo>
                  <a:cubicBezTo>
                    <a:pt x="2446324" y="1620942"/>
                    <a:pt x="2439100" y="1646225"/>
                    <a:pt x="2437036" y="1673056"/>
                  </a:cubicBezTo>
                  <a:cubicBezTo>
                    <a:pt x="2435488" y="1690083"/>
                    <a:pt x="2442712" y="1701435"/>
                    <a:pt x="2457159" y="1710206"/>
                  </a:cubicBezTo>
                  <a:cubicBezTo>
                    <a:pt x="2493278" y="1732393"/>
                    <a:pt x="2528880" y="1754580"/>
                    <a:pt x="2564483" y="1777283"/>
                  </a:cubicBezTo>
                  <a:cubicBezTo>
                    <a:pt x="2596989" y="1797406"/>
                    <a:pt x="2601117" y="1809790"/>
                    <a:pt x="2588733" y="1845908"/>
                  </a:cubicBezTo>
                  <a:cubicBezTo>
                    <a:pt x="2584606" y="1858292"/>
                    <a:pt x="2578930" y="1870159"/>
                    <a:pt x="2571706" y="1880995"/>
                  </a:cubicBezTo>
                  <a:cubicBezTo>
                    <a:pt x="2564998" y="1890798"/>
                    <a:pt x="2554163" y="1897506"/>
                    <a:pt x="2538684" y="1897506"/>
                  </a:cubicBezTo>
                  <a:cubicBezTo>
                    <a:pt x="2511337" y="1891314"/>
                    <a:pt x="2483990" y="1885122"/>
                    <a:pt x="2456643" y="1879447"/>
                  </a:cubicBezTo>
                  <a:cubicBezTo>
                    <a:pt x="2434456" y="1874287"/>
                    <a:pt x="2411753" y="1869643"/>
                    <a:pt x="2389566" y="1863967"/>
                  </a:cubicBezTo>
                  <a:cubicBezTo>
                    <a:pt x="2375119" y="1860355"/>
                    <a:pt x="2363767" y="1864483"/>
                    <a:pt x="2354479" y="1874803"/>
                  </a:cubicBezTo>
                  <a:cubicBezTo>
                    <a:pt x="2335389" y="1896990"/>
                    <a:pt x="2320425" y="1922273"/>
                    <a:pt x="2312170" y="1950652"/>
                  </a:cubicBezTo>
                  <a:cubicBezTo>
                    <a:pt x="2308042" y="1964067"/>
                    <a:pt x="2314234" y="1973870"/>
                    <a:pt x="2322489" y="1983158"/>
                  </a:cubicBezTo>
                  <a:cubicBezTo>
                    <a:pt x="2352416" y="2015665"/>
                    <a:pt x="2382858" y="2048171"/>
                    <a:pt x="2412785" y="2080162"/>
                  </a:cubicBezTo>
                  <a:cubicBezTo>
                    <a:pt x="2435488" y="2104413"/>
                    <a:pt x="2436520" y="2118860"/>
                    <a:pt x="2418461" y="2146723"/>
                  </a:cubicBezTo>
                  <a:cubicBezTo>
                    <a:pt x="2417429" y="2148271"/>
                    <a:pt x="2416397" y="2150335"/>
                    <a:pt x="2414849" y="2151883"/>
                  </a:cubicBezTo>
                  <a:cubicBezTo>
                    <a:pt x="2380795" y="2197805"/>
                    <a:pt x="2365831" y="2198321"/>
                    <a:pt x="2324037" y="2174586"/>
                  </a:cubicBezTo>
                  <a:cubicBezTo>
                    <a:pt x="2289982" y="2154979"/>
                    <a:pt x="2253864" y="2137435"/>
                    <a:pt x="2219294" y="2118860"/>
                  </a:cubicBezTo>
                  <a:cubicBezTo>
                    <a:pt x="2204846" y="2111121"/>
                    <a:pt x="2191431" y="2111121"/>
                    <a:pt x="2178531" y="2120408"/>
                  </a:cubicBezTo>
                  <a:cubicBezTo>
                    <a:pt x="2157892" y="2134856"/>
                    <a:pt x="2140349" y="2152399"/>
                    <a:pt x="2125386" y="2172522"/>
                  </a:cubicBezTo>
                  <a:cubicBezTo>
                    <a:pt x="2114550" y="2186969"/>
                    <a:pt x="2114034" y="2201417"/>
                    <a:pt x="2122806" y="2217412"/>
                  </a:cubicBezTo>
                  <a:cubicBezTo>
                    <a:pt x="2143961" y="2256110"/>
                    <a:pt x="2164600" y="2295324"/>
                    <a:pt x="2184723" y="2334539"/>
                  </a:cubicBezTo>
                  <a:cubicBezTo>
                    <a:pt x="2198655" y="2361886"/>
                    <a:pt x="2196591" y="2374269"/>
                    <a:pt x="2174404" y="2395424"/>
                  </a:cubicBezTo>
                  <a:cubicBezTo>
                    <a:pt x="2170792" y="2398520"/>
                    <a:pt x="2167696" y="2402132"/>
                    <a:pt x="2164084" y="2404712"/>
                  </a:cubicBezTo>
                  <a:cubicBezTo>
                    <a:pt x="2131062" y="2428963"/>
                    <a:pt x="2114034" y="2440830"/>
                    <a:pt x="2075336" y="2401616"/>
                  </a:cubicBezTo>
                  <a:cubicBezTo>
                    <a:pt x="2047473" y="2373237"/>
                    <a:pt x="2017547" y="2347954"/>
                    <a:pt x="1988652" y="2320607"/>
                  </a:cubicBezTo>
                  <a:cubicBezTo>
                    <a:pt x="1975236" y="2307708"/>
                    <a:pt x="1960789" y="2305128"/>
                    <a:pt x="1944277" y="2311836"/>
                  </a:cubicBezTo>
                  <a:cubicBezTo>
                    <a:pt x="1922607" y="2320607"/>
                    <a:pt x="1901968" y="2331959"/>
                    <a:pt x="1883392" y="2346406"/>
                  </a:cubicBezTo>
                  <a:cubicBezTo>
                    <a:pt x="1867913" y="2358274"/>
                    <a:pt x="1863785" y="2373237"/>
                    <a:pt x="1868429" y="2391812"/>
                  </a:cubicBezTo>
                  <a:cubicBezTo>
                    <a:pt x="1879264" y="2436702"/>
                    <a:pt x="1889584" y="2482108"/>
                    <a:pt x="1899388" y="2526998"/>
                  </a:cubicBezTo>
                  <a:cubicBezTo>
                    <a:pt x="1903516" y="2546605"/>
                    <a:pt x="1896808" y="2561569"/>
                    <a:pt x="1879264" y="2571888"/>
                  </a:cubicBezTo>
                  <a:cubicBezTo>
                    <a:pt x="1867397" y="2579112"/>
                    <a:pt x="1854498" y="2584788"/>
                    <a:pt x="1841082" y="2588916"/>
                  </a:cubicBezTo>
                  <a:cubicBezTo>
                    <a:pt x="1813736" y="2597687"/>
                    <a:pt x="1798256" y="2592527"/>
                    <a:pt x="1782777" y="2568277"/>
                  </a:cubicBezTo>
                  <a:cubicBezTo>
                    <a:pt x="1760074" y="2532158"/>
                    <a:pt x="1736855" y="2496556"/>
                    <a:pt x="1715184" y="2459405"/>
                  </a:cubicBezTo>
                  <a:cubicBezTo>
                    <a:pt x="1703316" y="2439282"/>
                    <a:pt x="1687837" y="2431543"/>
                    <a:pt x="1664618" y="2435670"/>
                  </a:cubicBezTo>
                  <a:cubicBezTo>
                    <a:pt x="1646043" y="2439282"/>
                    <a:pt x="1627984" y="2443926"/>
                    <a:pt x="1610440" y="2450118"/>
                  </a:cubicBezTo>
                  <a:cubicBezTo>
                    <a:pt x="1586190" y="2458889"/>
                    <a:pt x="1578450" y="2469209"/>
                    <a:pt x="1577418" y="2495008"/>
                  </a:cubicBezTo>
                  <a:cubicBezTo>
                    <a:pt x="1575870" y="2535770"/>
                    <a:pt x="1574838" y="2576016"/>
                    <a:pt x="1573806" y="2616778"/>
                  </a:cubicBezTo>
                  <a:cubicBezTo>
                    <a:pt x="1572774" y="2653929"/>
                    <a:pt x="1563487" y="2665796"/>
                    <a:pt x="1526852" y="2672504"/>
                  </a:cubicBezTo>
                  <a:cubicBezTo>
                    <a:pt x="1517049" y="2674568"/>
                    <a:pt x="1507245" y="2675600"/>
                    <a:pt x="1497441" y="2676116"/>
                  </a:cubicBezTo>
                  <a:cubicBezTo>
                    <a:pt x="1473191" y="2677664"/>
                    <a:pt x="1457711" y="2667860"/>
                    <a:pt x="1449972" y="2644125"/>
                  </a:cubicBezTo>
                  <a:cubicBezTo>
                    <a:pt x="1436040" y="2600783"/>
                    <a:pt x="1422624" y="2557957"/>
                    <a:pt x="1410241" y="2514615"/>
                  </a:cubicBezTo>
                  <a:cubicBezTo>
                    <a:pt x="1404565" y="2495008"/>
                    <a:pt x="1392698" y="2485720"/>
                    <a:pt x="1373091" y="2482624"/>
                  </a:cubicBezTo>
                  <a:cubicBezTo>
                    <a:pt x="1350388" y="2479528"/>
                    <a:pt x="1327685" y="2479528"/>
                    <a:pt x="1304982" y="2483140"/>
                  </a:cubicBezTo>
                  <a:cubicBezTo>
                    <a:pt x="1287955" y="2485720"/>
                    <a:pt x="1277119" y="2494492"/>
                    <a:pt x="1271959" y="2511519"/>
                  </a:cubicBezTo>
                  <a:cubicBezTo>
                    <a:pt x="1260092" y="2552281"/>
                    <a:pt x="1247192" y="2593043"/>
                    <a:pt x="1234293" y="2633806"/>
                  </a:cubicBezTo>
                  <a:cubicBezTo>
                    <a:pt x="1222941" y="2670440"/>
                    <a:pt x="1208494" y="2679728"/>
                    <a:pt x="1170828" y="2674568"/>
                  </a:cubicBezTo>
                  <a:cubicBezTo>
                    <a:pt x="1114070" y="2666828"/>
                    <a:pt x="1107362" y="2659088"/>
                    <a:pt x="1106847" y="2602331"/>
                  </a:cubicBezTo>
                  <a:cubicBezTo>
                    <a:pt x="1106331" y="2565181"/>
                    <a:pt x="1104783" y="2528546"/>
                    <a:pt x="1103751" y="2491396"/>
                  </a:cubicBezTo>
                  <a:cubicBezTo>
                    <a:pt x="1103234" y="2474369"/>
                    <a:pt x="1096527" y="2460953"/>
                    <a:pt x="1080532" y="2454245"/>
                  </a:cubicBezTo>
                  <a:cubicBezTo>
                    <a:pt x="1056281" y="2443926"/>
                    <a:pt x="1031514" y="2436702"/>
                    <a:pt x="1005199" y="2435154"/>
                  </a:cubicBezTo>
                  <a:cubicBezTo>
                    <a:pt x="989203" y="2434122"/>
                    <a:pt x="977852" y="2440314"/>
                    <a:pt x="969080" y="2454245"/>
                  </a:cubicBezTo>
                  <a:cubicBezTo>
                    <a:pt x="946894" y="2491396"/>
                    <a:pt x="923159" y="2527514"/>
                    <a:pt x="900456" y="2564149"/>
                  </a:cubicBezTo>
                  <a:cubicBezTo>
                    <a:pt x="882396" y="2593043"/>
                    <a:pt x="868465" y="2598203"/>
                    <a:pt x="836474" y="2587368"/>
                  </a:cubicBezTo>
                  <a:cubicBezTo>
                    <a:pt x="834926" y="2586852"/>
                    <a:pt x="833379" y="2586336"/>
                    <a:pt x="831830" y="2585820"/>
                  </a:cubicBezTo>
                  <a:cubicBezTo>
                    <a:pt x="782297" y="2565697"/>
                    <a:pt x="772493" y="2554345"/>
                    <a:pt x="785392" y="2504811"/>
                  </a:cubicBezTo>
                  <a:cubicBezTo>
                    <a:pt x="795196" y="2467145"/>
                    <a:pt x="802420" y="2428963"/>
                    <a:pt x="811707" y="2390780"/>
                  </a:cubicBezTo>
                  <a:cubicBezTo>
                    <a:pt x="816351" y="2371173"/>
                    <a:pt x="811191" y="2356210"/>
                    <a:pt x="794680" y="2344342"/>
                  </a:cubicBezTo>
                  <a:cubicBezTo>
                    <a:pt x="777137" y="2331959"/>
                    <a:pt x="759078" y="2321123"/>
                    <a:pt x="739470" y="2312352"/>
                  </a:cubicBezTo>
                  <a:cubicBezTo>
                    <a:pt x="720895" y="2304096"/>
                    <a:pt x="704900" y="2307192"/>
                    <a:pt x="689421" y="2321639"/>
                  </a:cubicBezTo>
                  <a:cubicBezTo>
                    <a:pt x="658462" y="2351050"/>
                    <a:pt x="626988" y="2379945"/>
                    <a:pt x="596029" y="2408839"/>
                  </a:cubicBezTo>
                  <a:cubicBezTo>
                    <a:pt x="572810" y="2431027"/>
                    <a:pt x="557847" y="2432058"/>
                    <a:pt x="530500" y="2415031"/>
                  </a:cubicBezTo>
                  <a:cubicBezTo>
                    <a:pt x="527404" y="2412967"/>
                    <a:pt x="524308" y="2410903"/>
                    <a:pt x="521212" y="2408839"/>
                  </a:cubicBezTo>
                  <a:cubicBezTo>
                    <a:pt x="481482" y="2380461"/>
                    <a:pt x="477870" y="2365497"/>
                    <a:pt x="500573" y="2322671"/>
                  </a:cubicBezTo>
                  <a:cubicBezTo>
                    <a:pt x="519148" y="2287585"/>
                    <a:pt x="537207" y="2252498"/>
                    <a:pt x="556298" y="2217928"/>
                  </a:cubicBezTo>
                  <a:cubicBezTo>
                    <a:pt x="566102" y="2199869"/>
                    <a:pt x="564555" y="2184389"/>
                    <a:pt x="552171" y="2168910"/>
                  </a:cubicBezTo>
                  <a:cubicBezTo>
                    <a:pt x="538756" y="2151883"/>
                    <a:pt x="523276" y="2136403"/>
                    <a:pt x="505733" y="2122988"/>
                  </a:cubicBezTo>
                  <a:cubicBezTo>
                    <a:pt x="490254" y="2111121"/>
                    <a:pt x="474774" y="2110089"/>
                    <a:pt x="457747" y="2119376"/>
                  </a:cubicBezTo>
                  <a:cubicBezTo>
                    <a:pt x="419564" y="2140015"/>
                    <a:pt x="380866" y="2160654"/>
                    <a:pt x="341652" y="2180778"/>
                  </a:cubicBezTo>
                  <a:cubicBezTo>
                    <a:pt x="314305" y="2195225"/>
                    <a:pt x="298310" y="2191613"/>
                    <a:pt x="278187" y="2168910"/>
                  </a:cubicBezTo>
                  <a:cubicBezTo>
                    <a:pt x="276639" y="2167362"/>
                    <a:pt x="275607" y="2165814"/>
                    <a:pt x="274059" y="2164266"/>
                  </a:cubicBezTo>
                  <a:cubicBezTo>
                    <a:pt x="238456" y="2122988"/>
                    <a:pt x="238972" y="2108541"/>
                    <a:pt x="276639" y="2069326"/>
                  </a:cubicBezTo>
                  <a:cubicBezTo>
                    <a:pt x="302954" y="2041464"/>
                    <a:pt x="327721" y="2013085"/>
                    <a:pt x="354551" y="1986254"/>
                  </a:cubicBezTo>
                  <a:cubicBezTo>
                    <a:pt x="367967" y="1972323"/>
                    <a:pt x="370547" y="1957875"/>
                    <a:pt x="363839" y="1940848"/>
                  </a:cubicBezTo>
                  <a:cubicBezTo>
                    <a:pt x="355067" y="1918661"/>
                    <a:pt x="342684" y="1898022"/>
                    <a:pt x="328237" y="1878931"/>
                  </a:cubicBezTo>
                  <a:cubicBezTo>
                    <a:pt x="316369" y="1863451"/>
                    <a:pt x="300374" y="1861903"/>
                    <a:pt x="283347" y="1866031"/>
                  </a:cubicBezTo>
                  <a:cubicBezTo>
                    <a:pt x="245680" y="1874803"/>
                    <a:pt x="208530" y="1883574"/>
                    <a:pt x="170864" y="1891830"/>
                  </a:cubicBezTo>
                  <a:cubicBezTo>
                    <a:pt x="165704" y="1892862"/>
                    <a:pt x="160544" y="1894410"/>
                    <a:pt x="155900" y="1895442"/>
                  </a:cubicBezTo>
                  <a:cubicBezTo>
                    <a:pt x="127521" y="1900602"/>
                    <a:pt x="113074" y="1893894"/>
                    <a:pt x="100175" y="1868095"/>
                  </a:cubicBezTo>
                  <a:cubicBezTo>
                    <a:pt x="95531" y="1858292"/>
                    <a:pt x="90887" y="1848488"/>
                    <a:pt x="87275" y="1838169"/>
                  </a:cubicBezTo>
                  <a:cubicBezTo>
                    <a:pt x="77988" y="1810822"/>
                    <a:pt x="83147" y="1795342"/>
                    <a:pt x="107915" y="1779863"/>
                  </a:cubicBezTo>
                  <a:cubicBezTo>
                    <a:pt x="143001" y="1757676"/>
                    <a:pt x="178603" y="1735489"/>
                    <a:pt x="213690" y="1713818"/>
                  </a:cubicBezTo>
                  <a:cubicBezTo>
                    <a:pt x="241552" y="1696275"/>
                    <a:pt x="245680" y="1686471"/>
                    <a:pt x="238972" y="1654481"/>
                  </a:cubicBezTo>
                  <a:cubicBezTo>
                    <a:pt x="234845" y="1636421"/>
                    <a:pt x="230201" y="1617846"/>
                    <a:pt x="222977" y="1600819"/>
                  </a:cubicBezTo>
                  <a:cubicBezTo>
                    <a:pt x="215753" y="1583792"/>
                    <a:pt x="203370" y="1575536"/>
                    <a:pt x="184279" y="1575020"/>
                  </a:cubicBezTo>
                  <a:cubicBezTo>
                    <a:pt x="142485" y="1574504"/>
                    <a:pt x="101207" y="1572956"/>
                    <a:pt x="59413" y="1571408"/>
                  </a:cubicBezTo>
                  <a:cubicBezTo>
                    <a:pt x="21746" y="1570376"/>
                    <a:pt x="10395" y="1560573"/>
                    <a:pt x="3687" y="1524454"/>
                  </a:cubicBezTo>
                  <a:cubicBezTo>
                    <a:pt x="3171" y="1520842"/>
                    <a:pt x="2139" y="1517231"/>
                    <a:pt x="1623" y="1513619"/>
                  </a:cubicBezTo>
                  <a:cubicBezTo>
                    <a:pt x="-4053" y="1467697"/>
                    <a:pt x="3687" y="1455829"/>
                    <a:pt x="48577" y="1442414"/>
                  </a:cubicBezTo>
                  <a:cubicBezTo>
                    <a:pt x="85727" y="1431062"/>
                    <a:pt x="122877" y="1418679"/>
                    <a:pt x="160544" y="1408359"/>
                  </a:cubicBezTo>
                  <a:cubicBezTo>
                    <a:pt x="181183" y="1402684"/>
                    <a:pt x="192018" y="1390816"/>
                    <a:pt x="194083" y="1370693"/>
                  </a:cubicBezTo>
                  <a:cubicBezTo>
                    <a:pt x="196147" y="1346958"/>
                    <a:pt x="197178" y="1322707"/>
                    <a:pt x="192534" y="1298972"/>
                  </a:cubicBezTo>
                  <a:cubicBezTo>
                    <a:pt x="189954" y="1283493"/>
                    <a:pt x="181183" y="1274205"/>
                    <a:pt x="166220" y="1269561"/>
                  </a:cubicBezTo>
                  <a:cubicBezTo>
                    <a:pt x="126490" y="1257694"/>
                    <a:pt x="86759" y="1245311"/>
                    <a:pt x="47029" y="1232927"/>
                  </a:cubicBezTo>
                  <a:cubicBezTo>
                    <a:pt x="3687" y="1219512"/>
                    <a:pt x="-957" y="1212288"/>
                    <a:pt x="1623" y="1166882"/>
                  </a:cubicBezTo>
                  <a:cubicBezTo>
                    <a:pt x="2139" y="1157594"/>
                    <a:pt x="4203" y="1148307"/>
                    <a:pt x="6267" y="1139535"/>
                  </a:cubicBezTo>
                  <a:cubicBezTo>
                    <a:pt x="12459" y="1116832"/>
                    <a:pt x="25358" y="1106513"/>
                    <a:pt x="49093" y="1105481"/>
                  </a:cubicBezTo>
                  <a:cubicBezTo>
                    <a:pt x="87791" y="1103933"/>
                    <a:pt x="125974" y="1102901"/>
                    <a:pt x="164672" y="1101869"/>
                  </a:cubicBezTo>
                  <a:cubicBezTo>
                    <a:pt x="170348" y="1101869"/>
                    <a:pt x="176023" y="1101353"/>
                    <a:pt x="181699" y="1101353"/>
                  </a:cubicBezTo>
                  <a:cubicBezTo>
                    <a:pt x="207498" y="1102385"/>
                    <a:pt x="220913" y="1087937"/>
                    <a:pt x="227621" y="1065234"/>
                  </a:cubicBezTo>
                  <a:cubicBezTo>
                    <a:pt x="232781" y="1048207"/>
                    <a:pt x="237425" y="1031180"/>
                    <a:pt x="241036" y="1014153"/>
                  </a:cubicBezTo>
                  <a:cubicBezTo>
                    <a:pt x="245680" y="990418"/>
                    <a:pt x="240005" y="979066"/>
                    <a:pt x="219366" y="965651"/>
                  </a:cubicBezTo>
                  <a:cubicBezTo>
                    <a:pt x="184279" y="943464"/>
                    <a:pt x="148676" y="921277"/>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171731" y="385"/>
                    <a:pt x="1182083" y="-325"/>
                    <a:pt x="1190637" y="1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281" name="Google Shape;281;p15"/>
          <p:cNvGrpSpPr/>
          <p:nvPr/>
        </p:nvGrpSpPr>
        <p:grpSpPr>
          <a:xfrm>
            <a:off x="8738284" y="812040"/>
            <a:ext cx="1298170" cy="1298170"/>
            <a:chOff x="1089413" y="2131797"/>
            <a:chExt cx="2968238" cy="2968238"/>
          </a:xfrm>
        </p:grpSpPr>
        <p:sp>
          <p:nvSpPr>
            <p:cNvPr id="282" name="Google Shape;282;p15"/>
            <p:cNvSpPr/>
            <p:nvPr/>
          </p:nvSpPr>
          <p:spPr>
            <a:xfrm>
              <a:off x="1089413" y="2131797"/>
              <a:ext cx="2968238" cy="2968238"/>
            </a:xfrm>
            <a:custGeom>
              <a:rect b="b" l="l" r="r" t="t"/>
              <a:pathLst>
                <a:path extrusionOk="0" h="2968238" w="2968238">
                  <a:moveTo>
                    <a:pt x="1484119" y="1312669"/>
                  </a:moveTo>
                  <a:cubicBezTo>
                    <a:pt x="1389430" y="1312669"/>
                    <a:pt x="1312669" y="1389430"/>
                    <a:pt x="1312669" y="1484119"/>
                  </a:cubicBezTo>
                  <a:cubicBezTo>
                    <a:pt x="1312669" y="1578808"/>
                    <a:pt x="1389430" y="1655569"/>
                    <a:pt x="1484119" y="1655569"/>
                  </a:cubicBezTo>
                  <a:cubicBezTo>
                    <a:pt x="1578808" y="1655569"/>
                    <a:pt x="1655569" y="1578808"/>
                    <a:pt x="1655569" y="1484119"/>
                  </a:cubicBezTo>
                  <a:cubicBezTo>
                    <a:pt x="1655569" y="1389430"/>
                    <a:pt x="1578808" y="1312669"/>
                    <a:pt x="1484119" y="1312669"/>
                  </a:cubicBezTo>
                  <a:close/>
                  <a:moveTo>
                    <a:pt x="1484119" y="0"/>
                  </a:moveTo>
                  <a:cubicBezTo>
                    <a:pt x="2303775" y="0"/>
                    <a:pt x="2968238" y="664463"/>
                    <a:pt x="2968238" y="1484119"/>
                  </a:cubicBezTo>
                  <a:cubicBezTo>
                    <a:pt x="2968238" y="2303775"/>
                    <a:pt x="2303775" y="2968238"/>
                    <a:pt x="1484119" y="2968238"/>
                  </a:cubicBezTo>
                  <a:cubicBezTo>
                    <a:pt x="664463" y="2968238"/>
                    <a:pt x="0" y="2303775"/>
                    <a:pt x="0" y="1484119"/>
                  </a:cubicBezTo>
                  <a:cubicBezTo>
                    <a:pt x="0" y="664463"/>
                    <a:pt x="664463" y="0"/>
                    <a:pt x="1484119"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3" name="Google Shape;283;p15"/>
            <p:cNvSpPr/>
            <p:nvPr/>
          </p:nvSpPr>
          <p:spPr>
            <a:xfrm>
              <a:off x="1234570" y="2279534"/>
              <a:ext cx="2678023" cy="2676273"/>
            </a:xfrm>
            <a:custGeom>
              <a:rect b="b" l="l" r="r" t="t"/>
              <a:pathLst>
                <a:path extrusionOk="0" h="2676273" w="2678023">
                  <a:moveTo>
                    <a:pt x="1338961" y="855269"/>
                  </a:moveTo>
                  <a:cubicBezTo>
                    <a:pt x="1073250" y="855269"/>
                    <a:pt x="857849" y="1070670"/>
                    <a:pt x="857849" y="1336381"/>
                  </a:cubicBezTo>
                  <a:cubicBezTo>
                    <a:pt x="857849" y="1602092"/>
                    <a:pt x="1073250" y="1817493"/>
                    <a:pt x="1338961" y="1817493"/>
                  </a:cubicBezTo>
                  <a:cubicBezTo>
                    <a:pt x="1604672" y="1817493"/>
                    <a:pt x="1820073" y="1602092"/>
                    <a:pt x="1820073" y="1336381"/>
                  </a:cubicBezTo>
                  <a:cubicBezTo>
                    <a:pt x="1820073" y="1070670"/>
                    <a:pt x="1604672" y="855269"/>
                    <a:pt x="1338961" y="855269"/>
                  </a:cubicBezTo>
                  <a:close/>
                  <a:moveTo>
                    <a:pt x="1338961" y="545806"/>
                  </a:moveTo>
                  <a:cubicBezTo>
                    <a:pt x="1775584" y="545806"/>
                    <a:pt x="2129536" y="899758"/>
                    <a:pt x="2129536" y="1336381"/>
                  </a:cubicBezTo>
                  <a:cubicBezTo>
                    <a:pt x="2129536" y="1773004"/>
                    <a:pt x="1775584" y="2126956"/>
                    <a:pt x="1338961" y="2126956"/>
                  </a:cubicBezTo>
                  <a:cubicBezTo>
                    <a:pt x="902338" y="2126956"/>
                    <a:pt x="548386" y="1773004"/>
                    <a:pt x="548386" y="1336381"/>
                  </a:cubicBezTo>
                  <a:cubicBezTo>
                    <a:pt x="548386" y="899758"/>
                    <a:pt x="902338" y="545806"/>
                    <a:pt x="1338961" y="545806"/>
                  </a:cubicBezTo>
                  <a:close/>
                  <a:moveTo>
                    <a:pt x="1340068" y="359376"/>
                  </a:moveTo>
                  <a:cubicBezTo>
                    <a:pt x="796228" y="358860"/>
                    <a:pt x="363839" y="794861"/>
                    <a:pt x="361775" y="1331995"/>
                  </a:cubicBezTo>
                  <a:cubicBezTo>
                    <a:pt x="359711" y="1882027"/>
                    <a:pt x="806032" y="2314416"/>
                    <a:pt x="1338521" y="2312868"/>
                  </a:cubicBezTo>
                  <a:cubicBezTo>
                    <a:pt x="1869461" y="2314932"/>
                    <a:pt x="2317329" y="1887702"/>
                    <a:pt x="2316814" y="1335606"/>
                  </a:cubicBezTo>
                  <a:cubicBezTo>
                    <a:pt x="2316298" y="792797"/>
                    <a:pt x="1880813" y="359892"/>
                    <a:pt x="1340068" y="359376"/>
                  </a:cubicBezTo>
                  <a:close/>
                  <a:moveTo>
                    <a:pt x="1190637" y="143"/>
                  </a:moveTo>
                  <a:cubicBezTo>
                    <a:pt x="1216299" y="1546"/>
                    <a:pt x="1225780" y="13543"/>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3"/>
                    <a:pt x="2498437" y="942948"/>
                    <a:pt x="2461287" y="964103"/>
                  </a:cubicBezTo>
                  <a:cubicBezTo>
                    <a:pt x="2440132" y="976486"/>
                    <a:pt x="2434456" y="992998"/>
                    <a:pt x="2438068" y="1014669"/>
                  </a:cubicBezTo>
                  <a:cubicBezTo>
                    <a:pt x="2441164" y="1034792"/>
                    <a:pt x="2446840" y="1054399"/>
                    <a:pt x="2454063" y="1073490"/>
                  </a:cubicBezTo>
                  <a:cubicBezTo>
                    <a:pt x="2460771" y="1091033"/>
                    <a:pt x="2472638" y="1100321"/>
                    <a:pt x="2492762" y="1100837"/>
                  </a:cubicBezTo>
                  <a:cubicBezTo>
                    <a:pt x="2538168" y="1101353"/>
                    <a:pt x="2583058" y="1104449"/>
                    <a:pt x="2628464" y="1105997"/>
                  </a:cubicBezTo>
                  <a:cubicBezTo>
                    <a:pt x="2653230" y="1107029"/>
                    <a:pt x="2665614" y="1116832"/>
                    <a:pt x="2672322" y="1140567"/>
                  </a:cubicBezTo>
                  <a:cubicBezTo>
                    <a:pt x="2676449" y="1153983"/>
                    <a:pt x="2677998" y="1167914"/>
                    <a:pt x="2677998" y="1182361"/>
                  </a:cubicBezTo>
                  <a:cubicBezTo>
                    <a:pt x="2677998" y="1210224"/>
                    <a:pt x="2670258" y="1221576"/>
                    <a:pt x="2644459" y="1229831"/>
                  </a:cubicBezTo>
                  <a:cubicBezTo>
                    <a:pt x="2603697" y="1242731"/>
                    <a:pt x="2562934" y="1255114"/>
                    <a:pt x="2522172" y="1267498"/>
                  </a:cubicBezTo>
                  <a:cubicBezTo>
                    <a:pt x="2492762" y="1276269"/>
                    <a:pt x="2485022" y="1285557"/>
                    <a:pt x="2483990" y="1315999"/>
                  </a:cubicBezTo>
                  <a:cubicBezTo>
                    <a:pt x="2483474" y="1337154"/>
                    <a:pt x="2481926" y="1358825"/>
                    <a:pt x="2486570" y="1379981"/>
                  </a:cubicBezTo>
                  <a:cubicBezTo>
                    <a:pt x="2489666" y="1394428"/>
                    <a:pt x="2498437" y="1403200"/>
                    <a:pt x="2512885" y="1407843"/>
                  </a:cubicBezTo>
                  <a:cubicBezTo>
                    <a:pt x="2555711" y="1420743"/>
                    <a:pt x="2598537" y="1433642"/>
                    <a:pt x="2641363" y="1447058"/>
                  </a:cubicBezTo>
                  <a:cubicBezTo>
                    <a:pt x="2671290" y="1456345"/>
                    <a:pt x="2678514" y="1466665"/>
                    <a:pt x="2677998" y="1498139"/>
                  </a:cubicBezTo>
                  <a:cubicBezTo>
                    <a:pt x="2677998" y="1501235"/>
                    <a:pt x="2677998" y="1504331"/>
                    <a:pt x="2677998" y="1507427"/>
                  </a:cubicBezTo>
                  <a:cubicBezTo>
                    <a:pt x="2675934" y="1555929"/>
                    <a:pt x="2660454" y="1571408"/>
                    <a:pt x="2611952" y="1572956"/>
                  </a:cubicBezTo>
                  <a:cubicBezTo>
                    <a:pt x="2571190" y="1573988"/>
                    <a:pt x="2530944" y="1576052"/>
                    <a:pt x="2490182" y="1576568"/>
                  </a:cubicBezTo>
                  <a:cubicBezTo>
                    <a:pt x="2474702" y="1577084"/>
                    <a:pt x="2463867" y="1583792"/>
                    <a:pt x="2457675" y="1596691"/>
                  </a:cubicBezTo>
                  <a:cubicBezTo>
                    <a:pt x="2446324" y="1620942"/>
                    <a:pt x="2439100" y="1646225"/>
                    <a:pt x="2437036" y="1673056"/>
                  </a:cubicBezTo>
                  <a:cubicBezTo>
                    <a:pt x="2435488" y="1690083"/>
                    <a:pt x="2442712" y="1701435"/>
                    <a:pt x="2457159" y="1710206"/>
                  </a:cubicBezTo>
                  <a:cubicBezTo>
                    <a:pt x="2493278" y="1732393"/>
                    <a:pt x="2528880" y="1754580"/>
                    <a:pt x="2564483" y="1777283"/>
                  </a:cubicBezTo>
                  <a:cubicBezTo>
                    <a:pt x="2596989" y="1797406"/>
                    <a:pt x="2601117" y="1809790"/>
                    <a:pt x="2588733" y="1845908"/>
                  </a:cubicBezTo>
                  <a:cubicBezTo>
                    <a:pt x="2584606" y="1858292"/>
                    <a:pt x="2578930" y="1870159"/>
                    <a:pt x="2571706" y="1880995"/>
                  </a:cubicBezTo>
                  <a:cubicBezTo>
                    <a:pt x="2564998" y="1890798"/>
                    <a:pt x="2554163" y="1897506"/>
                    <a:pt x="2538684" y="1897506"/>
                  </a:cubicBezTo>
                  <a:cubicBezTo>
                    <a:pt x="2511337" y="1891314"/>
                    <a:pt x="2483990" y="1885122"/>
                    <a:pt x="2456643" y="1879447"/>
                  </a:cubicBezTo>
                  <a:cubicBezTo>
                    <a:pt x="2434456" y="1874287"/>
                    <a:pt x="2411753" y="1869643"/>
                    <a:pt x="2389566" y="1863967"/>
                  </a:cubicBezTo>
                  <a:cubicBezTo>
                    <a:pt x="2375119" y="1860355"/>
                    <a:pt x="2363767" y="1864483"/>
                    <a:pt x="2354479" y="1874803"/>
                  </a:cubicBezTo>
                  <a:cubicBezTo>
                    <a:pt x="2335389" y="1896990"/>
                    <a:pt x="2320425" y="1922273"/>
                    <a:pt x="2312170" y="1950652"/>
                  </a:cubicBezTo>
                  <a:cubicBezTo>
                    <a:pt x="2308042" y="1964067"/>
                    <a:pt x="2314234" y="1973870"/>
                    <a:pt x="2322489" y="1983158"/>
                  </a:cubicBezTo>
                  <a:cubicBezTo>
                    <a:pt x="2352416" y="2015665"/>
                    <a:pt x="2382858" y="2048171"/>
                    <a:pt x="2412785" y="2080162"/>
                  </a:cubicBezTo>
                  <a:cubicBezTo>
                    <a:pt x="2435488" y="2104413"/>
                    <a:pt x="2436520" y="2118860"/>
                    <a:pt x="2418461" y="2146723"/>
                  </a:cubicBezTo>
                  <a:cubicBezTo>
                    <a:pt x="2417429" y="2148271"/>
                    <a:pt x="2416397" y="2150335"/>
                    <a:pt x="2414849" y="2151883"/>
                  </a:cubicBezTo>
                  <a:cubicBezTo>
                    <a:pt x="2380795" y="2197805"/>
                    <a:pt x="2365831" y="2198321"/>
                    <a:pt x="2324037" y="2174586"/>
                  </a:cubicBezTo>
                  <a:cubicBezTo>
                    <a:pt x="2289982" y="2154979"/>
                    <a:pt x="2253864" y="2137435"/>
                    <a:pt x="2219294" y="2118860"/>
                  </a:cubicBezTo>
                  <a:cubicBezTo>
                    <a:pt x="2204846" y="2111121"/>
                    <a:pt x="2191431" y="2111121"/>
                    <a:pt x="2178531" y="2120408"/>
                  </a:cubicBezTo>
                  <a:cubicBezTo>
                    <a:pt x="2157892" y="2134856"/>
                    <a:pt x="2140349" y="2152399"/>
                    <a:pt x="2125386" y="2172522"/>
                  </a:cubicBezTo>
                  <a:cubicBezTo>
                    <a:pt x="2114550" y="2186969"/>
                    <a:pt x="2114034" y="2201417"/>
                    <a:pt x="2122806" y="2217412"/>
                  </a:cubicBezTo>
                  <a:cubicBezTo>
                    <a:pt x="2143961" y="2256110"/>
                    <a:pt x="2164600" y="2295324"/>
                    <a:pt x="2184723" y="2334539"/>
                  </a:cubicBezTo>
                  <a:cubicBezTo>
                    <a:pt x="2198655" y="2361886"/>
                    <a:pt x="2196591" y="2374269"/>
                    <a:pt x="2174404" y="2395424"/>
                  </a:cubicBezTo>
                  <a:cubicBezTo>
                    <a:pt x="2170792" y="2398520"/>
                    <a:pt x="2167696" y="2402132"/>
                    <a:pt x="2164084" y="2404712"/>
                  </a:cubicBezTo>
                  <a:cubicBezTo>
                    <a:pt x="2131062" y="2428963"/>
                    <a:pt x="2114034" y="2440830"/>
                    <a:pt x="2075336" y="2401616"/>
                  </a:cubicBezTo>
                  <a:cubicBezTo>
                    <a:pt x="2047473" y="2373237"/>
                    <a:pt x="2017547" y="2347954"/>
                    <a:pt x="1988652" y="2320607"/>
                  </a:cubicBezTo>
                  <a:cubicBezTo>
                    <a:pt x="1975236" y="2307708"/>
                    <a:pt x="1960789" y="2305128"/>
                    <a:pt x="1944277" y="2311836"/>
                  </a:cubicBezTo>
                  <a:cubicBezTo>
                    <a:pt x="1922607" y="2320607"/>
                    <a:pt x="1901968" y="2331959"/>
                    <a:pt x="1883392" y="2346406"/>
                  </a:cubicBezTo>
                  <a:cubicBezTo>
                    <a:pt x="1867913" y="2358274"/>
                    <a:pt x="1863785" y="2373237"/>
                    <a:pt x="1868429" y="2391812"/>
                  </a:cubicBezTo>
                  <a:cubicBezTo>
                    <a:pt x="1879264" y="2436702"/>
                    <a:pt x="1889584" y="2482108"/>
                    <a:pt x="1899388" y="2526998"/>
                  </a:cubicBezTo>
                  <a:cubicBezTo>
                    <a:pt x="1903516" y="2546605"/>
                    <a:pt x="1896808" y="2561569"/>
                    <a:pt x="1879264" y="2571888"/>
                  </a:cubicBezTo>
                  <a:cubicBezTo>
                    <a:pt x="1867397" y="2579112"/>
                    <a:pt x="1854498" y="2584788"/>
                    <a:pt x="1841082" y="2588916"/>
                  </a:cubicBezTo>
                  <a:cubicBezTo>
                    <a:pt x="1813736" y="2597687"/>
                    <a:pt x="1798256" y="2592527"/>
                    <a:pt x="1782777" y="2568277"/>
                  </a:cubicBezTo>
                  <a:cubicBezTo>
                    <a:pt x="1760074" y="2532158"/>
                    <a:pt x="1736855" y="2496556"/>
                    <a:pt x="1715184" y="2459405"/>
                  </a:cubicBezTo>
                  <a:cubicBezTo>
                    <a:pt x="1703316" y="2439282"/>
                    <a:pt x="1687837" y="2431543"/>
                    <a:pt x="1664618" y="2435670"/>
                  </a:cubicBezTo>
                  <a:cubicBezTo>
                    <a:pt x="1646043" y="2439282"/>
                    <a:pt x="1627984" y="2443926"/>
                    <a:pt x="1610440" y="2450118"/>
                  </a:cubicBezTo>
                  <a:cubicBezTo>
                    <a:pt x="1586190" y="2458889"/>
                    <a:pt x="1578450" y="2469209"/>
                    <a:pt x="1577418" y="2495008"/>
                  </a:cubicBezTo>
                  <a:cubicBezTo>
                    <a:pt x="1575870" y="2535770"/>
                    <a:pt x="1574838" y="2576016"/>
                    <a:pt x="1573806" y="2616778"/>
                  </a:cubicBezTo>
                  <a:cubicBezTo>
                    <a:pt x="1572774" y="2653929"/>
                    <a:pt x="1563487" y="2665796"/>
                    <a:pt x="1526852" y="2672504"/>
                  </a:cubicBezTo>
                  <a:cubicBezTo>
                    <a:pt x="1517049" y="2674568"/>
                    <a:pt x="1507245" y="2675600"/>
                    <a:pt x="1497441" y="2676116"/>
                  </a:cubicBezTo>
                  <a:cubicBezTo>
                    <a:pt x="1473191" y="2677664"/>
                    <a:pt x="1457711" y="2667860"/>
                    <a:pt x="1449972" y="2644125"/>
                  </a:cubicBezTo>
                  <a:cubicBezTo>
                    <a:pt x="1436040" y="2600783"/>
                    <a:pt x="1422624" y="2557957"/>
                    <a:pt x="1410241" y="2514615"/>
                  </a:cubicBezTo>
                  <a:cubicBezTo>
                    <a:pt x="1404565" y="2495008"/>
                    <a:pt x="1392698" y="2485720"/>
                    <a:pt x="1373091" y="2482624"/>
                  </a:cubicBezTo>
                  <a:cubicBezTo>
                    <a:pt x="1350388" y="2479528"/>
                    <a:pt x="1327685" y="2479528"/>
                    <a:pt x="1304982" y="2483140"/>
                  </a:cubicBezTo>
                  <a:cubicBezTo>
                    <a:pt x="1287955" y="2485720"/>
                    <a:pt x="1277119" y="2494492"/>
                    <a:pt x="1271959" y="2511519"/>
                  </a:cubicBezTo>
                  <a:cubicBezTo>
                    <a:pt x="1260092" y="2552281"/>
                    <a:pt x="1247192" y="2593043"/>
                    <a:pt x="1234293" y="2633806"/>
                  </a:cubicBezTo>
                  <a:cubicBezTo>
                    <a:pt x="1222941" y="2670440"/>
                    <a:pt x="1208494" y="2679728"/>
                    <a:pt x="1170828" y="2674568"/>
                  </a:cubicBezTo>
                  <a:cubicBezTo>
                    <a:pt x="1114070" y="2666828"/>
                    <a:pt x="1107362" y="2659088"/>
                    <a:pt x="1106847" y="2602331"/>
                  </a:cubicBezTo>
                  <a:cubicBezTo>
                    <a:pt x="1106331" y="2565181"/>
                    <a:pt x="1104783" y="2528546"/>
                    <a:pt x="1103751" y="2491396"/>
                  </a:cubicBezTo>
                  <a:cubicBezTo>
                    <a:pt x="1103234" y="2474369"/>
                    <a:pt x="1096527" y="2460953"/>
                    <a:pt x="1080532" y="2454245"/>
                  </a:cubicBezTo>
                  <a:cubicBezTo>
                    <a:pt x="1056281" y="2443926"/>
                    <a:pt x="1031514" y="2436702"/>
                    <a:pt x="1005199" y="2435154"/>
                  </a:cubicBezTo>
                  <a:cubicBezTo>
                    <a:pt x="989203" y="2434122"/>
                    <a:pt x="977852" y="2440314"/>
                    <a:pt x="969080" y="2454245"/>
                  </a:cubicBezTo>
                  <a:cubicBezTo>
                    <a:pt x="946894" y="2491396"/>
                    <a:pt x="923159" y="2527514"/>
                    <a:pt x="900456" y="2564149"/>
                  </a:cubicBezTo>
                  <a:cubicBezTo>
                    <a:pt x="882396" y="2593043"/>
                    <a:pt x="868465" y="2598203"/>
                    <a:pt x="836474" y="2587368"/>
                  </a:cubicBezTo>
                  <a:cubicBezTo>
                    <a:pt x="834926" y="2586852"/>
                    <a:pt x="833379" y="2586336"/>
                    <a:pt x="831830" y="2585820"/>
                  </a:cubicBezTo>
                  <a:cubicBezTo>
                    <a:pt x="782297" y="2565697"/>
                    <a:pt x="772493" y="2554345"/>
                    <a:pt x="785392" y="2504811"/>
                  </a:cubicBezTo>
                  <a:cubicBezTo>
                    <a:pt x="795196" y="2467145"/>
                    <a:pt x="802420" y="2428963"/>
                    <a:pt x="811707" y="2390780"/>
                  </a:cubicBezTo>
                  <a:cubicBezTo>
                    <a:pt x="816351" y="2371173"/>
                    <a:pt x="811191" y="2356210"/>
                    <a:pt x="794680" y="2344342"/>
                  </a:cubicBezTo>
                  <a:cubicBezTo>
                    <a:pt x="777137" y="2331959"/>
                    <a:pt x="759078" y="2321123"/>
                    <a:pt x="739470" y="2312352"/>
                  </a:cubicBezTo>
                  <a:cubicBezTo>
                    <a:pt x="720895" y="2304096"/>
                    <a:pt x="704900" y="2307192"/>
                    <a:pt x="689421" y="2321639"/>
                  </a:cubicBezTo>
                  <a:cubicBezTo>
                    <a:pt x="658462" y="2351050"/>
                    <a:pt x="626988" y="2379945"/>
                    <a:pt x="596029" y="2408839"/>
                  </a:cubicBezTo>
                  <a:cubicBezTo>
                    <a:pt x="572810" y="2431027"/>
                    <a:pt x="557847" y="2432058"/>
                    <a:pt x="530500" y="2415031"/>
                  </a:cubicBezTo>
                  <a:cubicBezTo>
                    <a:pt x="527404" y="2412967"/>
                    <a:pt x="524308" y="2410903"/>
                    <a:pt x="521212" y="2408839"/>
                  </a:cubicBezTo>
                  <a:cubicBezTo>
                    <a:pt x="481482" y="2380461"/>
                    <a:pt x="477870" y="2365497"/>
                    <a:pt x="500573" y="2322671"/>
                  </a:cubicBezTo>
                  <a:cubicBezTo>
                    <a:pt x="519148" y="2287585"/>
                    <a:pt x="537207" y="2252498"/>
                    <a:pt x="556298" y="2217928"/>
                  </a:cubicBezTo>
                  <a:cubicBezTo>
                    <a:pt x="566102" y="2199869"/>
                    <a:pt x="564555" y="2184389"/>
                    <a:pt x="552171" y="2168910"/>
                  </a:cubicBezTo>
                  <a:cubicBezTo>
                    <a:pt x="538756" y="2151883"/>
                    <a:pt x="523276" y="2136403"/>
                    <a:pt x="505733" y="2122988"/>
                  </a:cubicBezTo>
                  <a:cubicBezTo>
                    <a:pt x="490254" y="2111121"/>
                    <a:pt x="474774" y="2110089"/>
                    <a:pt x="457747" y="2119376"/>
                  </a:cubicBezTo>
                  <a:cubicBezTo>
                    <a:pt x="419564" y="2140015"/>
                    <a:pt x="380866" y="2160654"/>
                    <a:pt x="341652" y="2180778"/>
                  </a:cubicBezTo>
                  <a:cubicBezTo>
                    <a:pt x="314305" y="2195225"/>
                    <a:pt x="298310" y="2191613"/>
                    <a:pt x="278187" y="2168910"/>
                  </a:cubicBezTo>
                  <a:cubicBezTo>
                    <a:pt x="276639" y="2167362"/>
                    <a:pt x="275607" y="2165814"/>
                    <a:pt x="274059" y="2164266"/>
                  </a:cubicBezTo>
                  <a:cubicBezTo>
                    <a:pt x="238456" y="2122988"/>
                    <a:pt x="238972" y="2108541"/>
                    <a:pt x="276639" y="2069326"/>
                  </a:cubicBezTo>
                  <a:cubicBezTo>
                    <a:pt x="302954" y="2041464"/>
                    <a:pt x="327721" y="2013085"/>
                    <a:pt x="354551" y="1986254"/>
                  </a:cubicBezTo>
                  <a:cubicBezTo>
                    <a:pt x="367967" y="1972323"/>
                    <a:pt x="370547" y="1957875"/>
                    <a:pt x="363839" y="1940848"/>
                  </a:cubicBezTo>
                  <a:cubicBezTo>
                    <a:pt x="355067" y="1918661"/>
                    <a:pt x="342684" y="1898022"/>
                    <a:pt x="328237" y="1878931"/>
                  </a:cubicBezTo>
                  <a:cubicBezTo>
                    <a:pt x="316369" y="1863451"/>
                    <a:pt x="300374" y="1861903"/>
                    <a:pt x="283347" y="1866031"/>
                  </a:cubicBezTo>
                  <a:cubicBezTo>
                    <a:pt x="245680" y="1874803"/>
                    <a:pt x="208530" y="1883574"/>
                    <a:pt x="170864" y="1891830"/>
                  </a:cubicBezTo>
                  <a:cubicBezTo>
                    <a:pt x="165704" y="1892862"/>
                    <a:pt x="160544" y="1894410"/>
                    <a:pt x="155900" y="1895442"/>
                  </a:cubicBezTo>
                  <a:cubicBezTo>
                    <a:pt x="127521" y="1900602"/>
                    <a:pt x="113074" y="1893894"/>
                    <a:pt x="100175" y="1868095"/>
                  </a:cubicBezTo>
                  <a:cubicBezTo>
                    <a:pt x="95531" y="1858292"/>
                    <a:pt x="90887" y="1848488"/>
                    <a:pt x="87275" y="1838169"/>
                  </a:cubicBezTo>
                  <a:cubicBezTo>
                    <a:pt x="77988" y="1810822"/>
                    <a:pt x="83147" y="1795342"/>
                    <a:pt x="107915" y="1779863"/>
                  </a:cubicBezTo>
                  <a:cubicBezTo>
                    <a:pt x="143001" y="1757676"/>
                    <a:pt x="178603" y="1735489"/>
                    <a:pt x="213690" y="1713818"/>
                  </a:cubicBezTo>
                  <a:cubicBezTo>
                    <a:pt x="241552" y="1696275"/>
                    <a:pt x="245680" y="1686471"/>
                    <a:pt x="238972" y="1654481"/>
                  </a:cubicBezTo>
                  <a:cubicBezTo>
                    <a:pt x="234845" y="1636421"/>
                    <a:pt x="230201" y="1617846"/>
                    <a:pt x="222977" y="1600819"/>
                  </a:cubicBezTo>
                  <a:cubicBezTo>
                    <a:pt x="215753" y="1583792"/>
                    <a:pt x="203370" y="1575536"/>
                    <a:pt x="184279" y="1575020"/>
                  </a:cubicBezTo>
                  <a:cubicBezTo>
                    <a:pt x="142485" y="1574504"/>
                    <a:pt x="101207" y="1572956"/>
                    <a:pt x="59413" y="1571408"/>
                  </a:cubicBezTo>
                  <a:cubicBezTo>
                    <a:pt x="21746" y="1570376"/>
                    <a:pt x="10395" y="1560573"/>
                    <a:pt x="3687" y="1524454"/>
                  </a:cubicBezTo>
                  <a:cubicBezTo>
                    <a:pt x="3171" y="1520842"/>
                    <a:pt x="2139" y="1517231"/>
                    <a:pt x="1623" y="1513619"/>
                  </a:cubicBezTo>
                  <a:cubicBezTo>
                    <a:pt x="-4053" y="1467697"/>
                    <a:pt x="3687" y="1455829"/>
                    <a:pt x="48577" y="1442414"/>
                  </a:cubicBezTo>
                  <a:cubicBezTo>
                    <a:pt x="85727" y="1431062"/>
                    <a:pt x="122877" y="1418679"/>
                    <a:pt x="160544" y="1408359"/>
                  </a:cubicBezTo>
                  <a:cubicBezTo>
                    <a:pt x="181183" y="1402684"/>
                    <a:pt x="192018" y="1390816"/>
                    <a:pt x="194083" y="1370693"/>
                  </a:cubicBezTo>
                  <a:cubicBezTo>
                    <a:pt x="196147" y="1346958"/>
                    <a:pt x="197178" y="1322707"/>
                    <a:pt x="192534" y="1298972"/>
                  </a:cubicBezTo>
                  <a:cubicBezTo>
                    <a:pt x="189954" y="1283493"/>
                    <a:pt x="181183" y="1274205"/>
                    <a:pt x="166220" y="1269561"/>
                  </a:cubicBezTo>
                  <a:cubicBezTo>
                    <a:pt x="126490" y="1257694"/>
                    <a:pt x="86759" y="1245311"/>
                    <a:pt x="47029" y="1232927"/>
                  </a:cubicBezTo>
                  <a:cubicBezTo>
                    <a:pt x="3687" y="1219512"/>
                    <a:pt x="-957" y="1212288"/>
                    <a:pt x="1623" y="1166882"/>
                  </a:cubicBezTo>
                  <a:cubicBezTo>
                    <a:pt x="2139" y="1157594"/>
                    <a:pt x="4203" y="1148307"/>
                    <a:pt x="6267" y="1139535"/>
                  </a:cubicBezTo>
                  <a:cubicBezTo>
                    <a:pt x="12459" y="1116832"/>
                    <a:pt x="25358" y="1106513"/>
                    <a:pt x="49093" y="1105481"/>
                  </a:cubicBezTo>
                  <a:cubicBezTo>
                    <a:pt x="87791" y="1103933"/>
                    <a:pt x="125974" y="1102901"/>
                    <a:pt x="164672" y="1101869"/>
                  </a:cubicBezTo>
                  <a:cubicBezTo>
                    <a:pt x="170348" y="1101869"/>
                    <a:pt x="176023" y="1101353"/>
                    <a:pt x="181699" y="1101353"/>
                  </a:cubicBezTo>
                  <a:cubicBezTo>
                    <a:pt x="207498" y="1102385"/>
                    <a:pt x="220913" y="1087937"/>
                    <a:pt x="227621" y="1065234"/>
                  </a:cubicBezTo>
                  <a:cubicBezTo>
                    <a:pt x="232781" y="1048207"/>
                    <a:pt x="237425" y="1031180"/>
                    <a:pt x="241036" y="1014153"/>
                  </a:cubicBezTo>
                  <a:cubicBezTo>
                    <a:pt x="245680" y="990418"/>
                    <a:pt x="240005" y="979066"/>
                    <a:pt x="219366" y="965651"/>
                  </a:cubicBezTo>
                  <a:cubicBezTo>
                    <a:pt x="184279" y="943464"/>
                    <a:pt x="148676" y="921277"/>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171731" y="385"/>
                    <a:pt x="1182083" y="-325"/>
                    <a:pt x="1190637" y="1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284" name="Google Shape;284;p15"/>
          <p:cNvGrpSpPr/>
          <p:nvPr/>
        </p:nvGrpSpPr>
        <p:grpSpPr>
          <a:xfrm>
            <a:off x="7236172" y="3657021"/>
            <a:ext cx="1298170" cy="1298170"/>
            <a:chOff x="1089413" y="2131797"/>
            <a:chExt cx="2968238" cy="2968238"/>
          </a:xfrm>
        </p:grpSpPr>
        <p:sp>
          <p:nvSpPr>
            <p:cNvPr id="285" name="Google Shape;285;p15"/>
            <p:cNvSpPr/>
            <p:nvPr/>
          </p:nvSpPr>
          <p:spPr>
            <a:xfrm>
              <a:off x="1089413" y="2131797"/>
              <a:ext cx="2968238" cy="2968238"/>
            </a:xfrm>
            <a:custGeom>
              <a:rect b="b" l="l" r="r" t="t"/>
              <a:pathLst>
                <a:path extrusionOk="0" h="2968238" w="2968238">
                  <a:moveTo>
                    <a:pt x="1484119" y="1312669"/>
                  </a:moveTo>
                  <a:cubicBezTo>
                    <a:pt x="1389430" y="1312669"/>
                    <a:pt x="1312669" y="1389430"/>
                    <a:pt x="1312669" y="1484119"/>
                  </a:cubicBezTo>
                  <a:cubicBezTo>
                    <a:pt x="1312669" y="1578808"/>
                    <a:pt x="1389430" y="1655569"/>
                    <a:pt x="1484119" y="1655569"/>
                  </a:cubicBezTo>
                  <a:cubicBezTo>
                    <a:pt x="1578808" y="1655569"/>
                    <a:pt x="1655569" y="1578808"/>
                    <a:pt x="1655569" y="1484119"/>
                  </a:cubicBezTo>
                  <a:cubicBezTo>
                    <a:pt x="1655569" y="1389430"/>
                    <a:pt x="1578808" y="1312669"/>
                    <a:pt x="1484119" y="1312669"/>
                  </a:cubicBezTo>
                  <a:close/>
                  <a:moveTo>
                    <a:pt x="1484119" y="0"/>
                  </a:moveTo>
                  <a:cubicBezTo>
                    <a:pt x="2303775" y="0"/>
                    <a:pt x="2968238" y="664463"/>
                    <a:pt x="2968238" y="1484119"/>
                  </a:cubicBezTo>
                  <a:cubicBezTo>
                    <a:pt x="2968238" y="2303775"/>
                    <a:pt x="2303775" y="2968238"/>
                    <a:pt x="1484119" y="2968238"/>
                  </a:cubicBezTo>
                  <a:cubicBezTo>
                    <a:pt x="664463" y="2968238"/>
                    <a:pt x="0" y="2303775"/>
                    <a:pt x="0" y="1484119"/>
                  </a:cubicBezTo>
                  <a:cubicBezTo>
                    <a:pt x="0" y="664463"/>
                    <a:pt x="664463" y="0"/>
                    <a:pt x="1484119"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6" name="Google Shape;286;p15"/>
            <p:cNvSpPr/>
            <p:nvPr/>
          </p:nvSpPr>
          <p:spPr>
            <a:xfrm>
              <a:off x="1234570" y="2279534"/>
              <a:ext cx="2678023" cy="2676273"/>
            </a:xfrm>
            <a:custGeom>
              <a:rect b="b" l="l" r="r" t="t"/>
              <a:pathLst>
                <a:path extrusionOk="0" h="2676273" w="2678023">
                  <a:moveTo>
                    <a:pt x="1338961" y="855269"/>
                  </a:moveTo>
                  <a:cubicBezTo>
                    <a:pt x="1073250" y="855269"/>
                    <a:pt x="857849" y="1070670"/>
                    <a:pt x="857849" y="1336381"/>
                  </a:cubicBezTo>
                  <a:cubicBezTo>
                    <a:pt x="857849" y="1602092"/>
                    <a:pt x="1073250" y="1817493"/>
                    <a:pt x="1338961" y="1817493"/>
                  </a:cubicBezTo>
                  <a:cubicBezTo>
                    <a:pt x="1604672" y="1817493"/>
                    <a:pt x="1820073" y="1602092"/>
                    <a:pt x="1820073" y="1336381"/>
                  </a:cubicBezTo>
                  <a:cubicBezTo>
                    <a:pt x="1820073" y="1070670"/>
                    <a:pt x="1604672" y="855269"/>
                    <a:pt x="1338961" y="855269"/>
                  </a:cubicBezTo>
                  <a:close/>
                  <a:moveTo>
                    <a:pt x="1338961" y="545806"/>
                  </a:moveTo>
                  <a:cubicBezTo>
                    <a:pt x="1775584" y="545806"/>
                    <a:pt x="2129536" y="899758"/>
                    <a:pt x="2129536" y="1336381"/>
                  </a:cubicBezTo>
                  <a:cubicBezTo>
                    <a:pt x="2129536" y="1773004"/>
                    <a:pt x="1775584" y="2126956"/>
                    <a:pt x="1338961" y="2126956"/>
                  </a:cubicBezTo>
                  <a:cubicBezTo>
                    <a:pt x="902338" y="2126956"/>
                    <a:pt x="548386" y="1773004"/>
                    <a:pt x="548386" y="1336381"/>
                  </a:cubicBezTo>
                  <a:cubicBezTo>
                    <a:pt x="548386" y="899758"/>
                    <a:pt x="902338" y="545806"/>
                    <a:pt x="1338961" y="545806"/>
                  </a:cubicBezTo>
                  <a:close/>
                  <a:moveTo>
                    <a:pt x="1340068" y="359376"/>
                  </a:moveTo>
                  <a:cubicBezTo>
                    <a:pt x="796228" y="358860"/>
                    <a:pt x="363839" y="794861"/>
                    <a:pt x="361775" y="1331995"/>
                  </a:cubicBezTo>
                  <a:cubicBezTo>
                    <a:pt x="359711" y="1882027"/>
                    <a:pt x="806032" y="2314416"/>
                    <a:pt x="1338521" y="2312868"/>
                  </a:cubicBezTo>
                  <a:cubicBezTo>
                    <a:pt x="1869461" y="2314932"/>
                    <a:pt x="2317329" y="1887702"/>
                    <a:pt x="2316814" y="1335606"/>
                  </a:cubicBezTo>
                  <a:cubicBezTo>
                    <a:pt x="2316298" y="792797"/>
                    <a:pt x="1880813" y="359892"/>
                    <a:pt x="1340068" y="359376"/>
                  </a:cubicBezTo>
                  <a:close/>
                  <a:moveTo>
                    <a:pt x="1190637" y="143"/>
                  </a:moveTo>
                  <a:cubicBezTo>
                    <a:pt x="1216299" y="1546"/>
                    <a:pt x="1225780" y="13543"/>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3"/>
                    <a:pt x="2498437" y="942948"/>
                    <a:pt x="2461287" y="964103"/>
                  </a:cubicBezTo>
                  <a:cubicBezTo>
                    <a:pt x="2440132" y="976486"/>
                    <a:pt x="2434456" y="992998"/>
                    <a:pt x="2438068" y="1014669"/>
                  </a:cubicBezTo>
                  <a:cubicBezTo>
                    <a:pt x="2441164" y="1034792"/>
                    <a:pt x="2446840" y="1054399"/>
                    <a:pt x="2454063" y="1073490"/>
                  </a:cubicBezTo>
                  <a:cubicBezTo>
                    <a:pt x="2460771" y="1091033"/>
                    <a:pt x="2472638" y="1100321"/>
                    <a:pt x="2492762" y="1100837"/>
                  </a:cubicBezTo>
                  <a:cubicBezTo>
                    <a:pt x="2538168" y="1101353"/>
                    <a:pt x="2583058" y="1104449"/>
                    <a:pt x="2628464" y="1105997"/>
                  </a:cubicBezTo>
                  <a:cubicBezTo>
                    <a:pt x="2653230" y="1107029"/>
                    <a:pt x="2665614" y="1116832"/>
                    <a:pt x="2672322" y="1140567"/>
                  </a:cubicBezTo>
                  <a:cubicBezTo>
                    <a:pt x="2676449" y="1153983"/>
                    <a:pt x="2677998" y="1167914"/>
                    <a:pt x="2677998" y="1182361"/>
                  </a:cubicBezTo>
                  <a:cubicBezTo>
                    <a:pt x="2677998" y="1210224"/>
                    <a:pt x="2670258" y="1221576"/>
                    <a:pt x="2644459" y="1229831"/>
                  </a:cubicBezTo>
                  <a:cubicBezTo>
                    <a:pt x="2603697" y="1242731"/>
                    <a:pt x="2562934" y="1255114"/>
                    <a:pt x="2522172" y="1267498"/>
                  </a:cubicBezTo>
                  <a:cubicBezTo>
                    <a:pt x="2492762" y="1276269"/>
                    <a:pt x="2485022" y="1285557"/>
                    <a:pt x="2483990" y="1315999"/>
                  </a:cubicBezTo>
                  <a:cubicBezTo>
                    <a:pt x="2483474" y="1337154"/>
                    <a:pt x="2481926" y="1358825"/>
                    <a:pt x="2486570" y="1379981"/>
                  </a:cubicBezTo>
                  <a:cubicBezTo>
                    <a:pt x="2489666" y="1394428"/>
                    <a:pt x="2498437" y="1403200"/>
                    <a:pt x="2512885" y="1407843"/>
                  </a:cubicBezTo>
                  <a:cubicBezTo>
                    <a:pt x="2555711" y="1420743"/>
                    <a:pt x="2598537" y="1433642"/>
                    <a:pt x="2641363" y="1447058"/>
                  </a:cubicBezTo>
                  <a:cubicBezTo>
                    <a:pt x="2671290" y="1456345"/>
                    <a:pt x="2678514" y="1466665"/>
                    <a:pt x="2677998" y="1498139"/>
                  </a:cubicBezTo>
                  <a:cubicBezTo>
                    <a:pt x="2677998" y="1501235"/>
                    <a:pt x="2677998" y="1504331"/>
                    <a:pt x="2677998" y="1507427"/>
                  </a:cubicBezTo>
                  <a:cubicBezTo>
                    <a:pt x="2675934" y="1555929"/>
                    <a:pt x="2660454" y="1571408"/>
                    <a:pt x="2611952" y="1572956"/>
                  </a:cubicBezTo>
                  <a:cubicBezTo>
                    <a:pt x="2571190" y="1573988"/>
                    <a:pt x="2530944" y="1576052"/>
                    <a:pt x="2490182" y="1576568"/>
                  </a:cubicBezTo>
                  <a:cubicBezTo>
                    <a:pt x="2474702" y="1577084"/>
                    <a:pt x="2463867" y="1583792"/>
                    <a:pt x="2457675" y="1596691"/>
                  </a:cubicBezTo>
                  <a:cubicBezTo>
                    <a:pt x="2446324" y="1620942"/>
                    <a:pt x="2439100" y="1646225"/>
                    <a:pt x="2437036" y="1673056"/>
                  </a:cubicBezTo>
                  <a:cubicBezTo>
                    <a:pt x="2435488" y="1690083"/>
                    <a:pt x="2442712" y="1701435"/>
                    <a:pt x="2457159" y="1710206"/>
                  </a:cubicBezTo>
                  <a:cubicBezTo>
                    <a:pt x="2493278" y="1732393"/>
                    <a:pt x="2528880" y="1754580"/>
                    <a:pt x="2564483" y="1777283"/>
                  </a:cubicBezTo>
                  <a:cubicBezTo>
                    <a:pt x="2596989" y="1797406"/>
                    <a:pt x="2601117" y="1809790"/>
                    <a:pt x="2588733" y="1845908"/>
                  </a:cubicBezTo>
                  <a:cubicBezTo>
                    <a:pt x="2584606" y="1858292"/>
                    <a:pt x="2578930" y="1870159"/>
                    <a:pt x="2571706" y="1880995"/>
                  </a:cubicBezTo>
                  <a:cubicBezTo>
                    <a:pt x="2564998" y="1890798"/>
                    <a:pt x="2554163" y="1897506"/>
                    <a:pt x="2538684" y="1897506"/>
                  </a:cubicBezTo>
                  <a:cubicBezTo>
                    <a:pt x="2511337" y="1891314"/>
                    <a:pt x="2483990" y="1885122"/>
                    <a:pt x="2456643" y="1879447"/>
                  </a:cubicBezTo>
                  <a:cubicBezTo>
                    <a:pt x="2434456" y="1874287"/>
                    <a:pt x="2411753" y="1869643"/>
                    <a:pt x="2389566" y="1863967"/>
                  </a:cubicBezTo>
                  <a:cubicBezTo>
                    <a:pt x="2375119" y="1860355"/>
                    <a:pt x="2363767" y="1864483"/>
                    <a:pt x="2354479" y="1874803"/>
                  </a:cubicBezTo>
                  <a:cubicBezTo>
                    <a:pt x="2335389" y="1896990"/>
                    <a:pt x="2320425" y="1922273"/>
                    <a:pt x="2312170" y="1950652"/>
                  </a:cubicBezTo>
                  <a:cubicBezTo>
                    <a:pt x="2308042" y="1964067"/>
                    <a:pt x="2314234" y="1973870"/>
                    <a:pt x="2322489" y="1983158"/>
                  </a:cubicBezTo>
                  <a:cubicBezTo>
                    <a:pt x="2352416" y="2015665"/>
                    <a:pt x="2382858" y="2048171"/>
                    <a:pt x="2412785" y="2080162"/>
                  </a:cubicBezTo>
                  <a:cubicBezTo>
                    <a:pt x="2435488" y="2104413"/>
                    <a:pt x="2436520" y="2118860"/>
                    <a:pt x="2418461" y="2146723"/>
                  </a:cubicBezTo>
                  <a:cubicBezTo>
                    <a:pt x="2417429" y="2148271"/>
                    <a:pt x="2416397" y="2150335"/>
                    <a:pt x="2414849" y="2151883"/>
                  </a:cubicBezTo>
                  <a:cubicBezTo>
                    <a:pt x="2380795" y="2197805"/>
                    <a:pt x="2365831" y="2198321"/>
                    <a:pt x="2324037" y="2174586"/>
                  </a:cubicBezTo>
                  <a:cubicBezTo>
                    <a:pt x="2289982" y="2154979"/>
                    <a:pt x="2253864" y="2137435"/>
                    <a:pt x="2219294" y="2118860"/>
                  </a:cubicBezTo>
                  <a:cubicBezTo>
                    <a:pt x="2204846" y="2111121"/>
                    <a:pt x="2191431" y="2111121"/>
                    <a:pt x="2178531" y="2120408"/>
                  </a:cubicBezTo>
                  <a:cubicBezTo>
                    <a:pt x="2157892" y="2134856"/>
                    <a:pt x="2140349" y="2152399"/>
                    <a:pt x="2125386" y="2172522"/>
                  </a:cubicBezTo>
                  <a:cubicBezTo>
                    <a:pt x="2114550" y="2186969"/>
                    <a:pt x="2114034" y="2201417"/>
                    <a:pt x="2122806" y="2217412"/>
                  </a:cubicBezTo>
                  <a:cubicBezTo>
                    <a:pt x="2143961" y="2256110"/>
                    <a:pt x="2164600" y="2295324"/>
                    <a:pt x="2184723" y="2334539"/>
                  </a:cubicBezTo>
                  <a:cubicBezTo>
                    <a:pt x="2198655" y="2361886"/>
                    <a:pt x="2196591" y="2374269"/>
                    <a:pt x="2174404" y="2395424"/>
                  </a:cubicBezTo>
                  <a:cubicBezTo>
                    <a:pt x="2170792" y="2398520"/>
                    <a:pt x="2167696" y="2402132"/>
                    <a:pt x="2164084" y="2404712"/>
                  </a:cubicBezTo>
                  <a:cubicBezTo>
                    <a:pt x="2131062" y="2428963"/>
                    <a:pt x="2114034" y="2440830"/>
                    <a:pt x="2075336" y="2401616"/>
                  </a:cubicBezTo>
                  <a:cubicBezTo>
                    <a:pt x="2047473" y="2373237"/>
                    <a:pt x="2017547" y="2347954"/>
                    <a:pt x="1988652" y="2320607"/>
                  </a:cubicBezTo>
                  <a:cubicBezTo>
                    <a:pt x="1975236" y="2307708"/>
                    <a:pt x="1960789" y="2305128"/>
                    <a:pt x="1944277" y="2311836"/>
                  </a:cubicBezTo>
                  <a:cubicBezTo>
                    <a:pt x="1922607" y="2320607"/>
                    <a:pt x="1901968" y="2331959"/>
                    <a:pt x="1883392" y="2346406"/>
                  </a:cubicBezTo>
                  <a:cubicBezTo>
                    <a:pt x="1867913" y="2358274"/>
                    <a:pt x="1863785" y="2373237"/>
                    <a:pt x="1868429" y="2391812"/>
                  </a:cubicBezTo>
                  <a:cubicBezTo>
                    <a:pt x="1879264" y="2436702"/>
                    <a:pt x="1889584" y="2482108"/>
                    <a:pt x="1899388" y="2526998"/>
                  </a:cubicBezTo>
                  <a:cubicBezTo>
                    <a:pt x="1903516" y="2546605"/>
                    <a:pt x="1896808" y="2561569"/>
                    <a:pt x="1879264" y="2571888"/>
                  </a:cubicBezTo>
                  <a:cubicBezTo>
                    <a:pt x="1867397" y="2579112"/>
                    <a:pt x="1854498" y="2584788"/>
                    <a:pt x="1841082" y="2588916"/>
                  </a:cubicBezTo>
                  <a:cubicBezTo>
                    <a:pt x="1813736" y="2597687"/>
                    <a:pt x="1798256" y="2592527"/>
                    <a:pt x="1782777" y="2568277"/>
                  </a:cubicBezTo>
                  <a:cubicBezTo>
                    <a:pt x="1760074" y="2532158"/>
                    <a:pt x="1736855" y="2496556"/>
                    <a:pt x="1715184" y="2459405"/>
                  </a:cubicBezTo>
                  <a:cubicBezTo>
                    <a:pt x="1703316" y="2439282"/>
                    <a:pt x="1687837" y="2431543"/>
                    <a:pt x="1664618" y="2435670"/>
                  </a:cubicBezTo>
                  <a:cubicBezTo>
                    <a:pt x="1646043" y="2439282"/>
                    <a:pt x="1627984" y="2443926"/>
                    <a:pt x="1610440" y="2450118"/>
                  </a:cubicBezTo>
                  <a:cubicBezTo>
                    <a:pt x="1586190" y="2458889"/>
                    <a:pt x="1578450" y="2469209"/>
                    <a:pt x="1577418" y="2495008"/>
                  </a:cubicBezTo>
                  <a:cubicBezTo>
                    <a:pt x="1575870" y="2535770"/>
                    <a:pt x="1574838" y="2576016"/>
                    <a:pt x="1573806" y="2616778"/>
                  </a:cubicBezTo>
                  <a:cubicBezTo>
                    <a:pt x="1572774" y="2653929"/>
                    <a:pt x="1563487" y="2665796"/>
                    <a:pt x="1526852" y="2672504"/>
                  </a:cubicBezTo>
                  <a:cubicBezTo>
                    <a:pt x="1517049" y="2674568"/>
                    <a:pt x="1507245" y="2675600"/>
                    <a:pt x="1497441" y="2676116"/>
                  </a:cubicBezTo>
                  <a:cubicBezTo>
                    <a:pt x="1473191" y="2677664"/>
                    <a:pt x="1457711" y="2667860"/>
                    <a:pt x="1449972" y="2644125"/>
                  </a:cubicBezTo>
                  <a:cubicBezTo>
                    <a:pt x="1436040" y="2600783"/>
                    <a:pt x="1422624" y="2557957"/>
                    <a:pt x="1410241" y="2514615"/>
                  </a:cubicBezTo>
                  <a:cubicBezTo>
                    <a:pt x="1404565" y="2495008"/>
                    <a:pt x="1392698" y="2485720"/>
                    <a:pt x="1373091" y="2482624"/>
                  </a:cubicBezTo>
                  <a:cubicBezTo>
                    <a:pt x="1350388" y="2479528"/>
                    <a:pt x="1327685" y="2479528"/>
                    <a:pt x="1304982" y="2483140"/>
                  </a:cubicBezTo>
                  <a:cubicBezTo>
                    <a:pt x="1287955" y="2485720"/>
                    <a:pt x="1277119" y="2494492"/>
                    <a:pt x="1271959" y="2511519"/>
                  </a:cubicBezTo>
                  <a:cubicBezTo>
                    <a:pt x="1260092" y="2552281"/>
                    <a:pt x="1247192" y="2593043"/>
                    <a:pt x="1234293" y="2633806"/>
                  </a:cubicBezTo>
                  <a:cubicBezTo>
                    <a:pt x="1222941" y="2670440"/>
                    <a:pt x="1208494" y="2679728"/>
                    <a:pt x="1170828" y="2674568"/>
                  </a:cubicBezTo>
                  <a:cubicBezTo>
                    <a:pt x="1114070" y="2666828"/>
                    <a:pt x="1107362" y="2659088"/>
                    <a:pt x="1106847" y="2602331"/>
                  </a:cubicBezTo>
                  <a:cubicBezTo>
                    <a:pt x="1106331" y="2565181"/>
                    <a:pt x="1104783" y="2528546"/>
                    <a:pt x="1103751" y="2491396"/>
                  </a:cubicBezTo>
                  <a:cubicBezTo>
                    <a:pt x="1103234" y="2474369"/>
                    <a:pt x="1096527" y="2460953"/>
                    <a:pt x="1080532" y="2454245"/>
                  </a:cubicBezTo>
                  <a:cubicBezTo>
                    <a:pt x="1056281" y="2443926"/>
                    <a:pt x="1031514" y="2436702"/>
                    <a:pt x="1005199" y="2435154"/>
                  </a:cubicBezTo>
                  <a:cubicBezTo>
                    <a:pt x="989203" y="2434122"/>
                    <a:pt x="977852" y="2440314"/>
                    <a:pt x="969080" y="2454245"/>
                  </a:cubicBezTo>
                  <a:cubicBezTo>
                    <a:pt x="946894" y="2491396"/>
                    <a:pt x="923159" y="2527514"/>
                    <a:pt x="900456" y="2564149"/>
                  </a:cubicBezTo>
                  <a:cubicBezTo>
                    <a:pt x="882396" y="2593043"/>
                    <a:pt x="868465" y="2598203"/>
                    <a:pt x="836474" y="2587368"/>
                  </a:cubicBezTo>
                  <a:cubicBezTo>
                    <a:pt x="834926" y="2586852"/>
                    <a:pt x="833379" y="2586336"/>
                    <a:pt x="831830" y="2585820"/>
                  </a:cubicBezTo>
                  <a:cubicBezTo>
                    <a:pt x="782297" y="2565697"/>
                    <a:pt x="772493" y="2554345"/>
                    <a:pt x="785392" y="2504811"/>
                  </a:cubicBezTo>
                  <a:cubicBezTo>
                    <a:pt x="795196" y="2467145"/>
                    <a:pt x="802420" y="2428963"/>
                    <a:pt x="811707" y="2390780"/>
                  </a:cubicBezTo>
                  <a:cubicBezTo>
                    <a:pt x="816351" y="2371173"/>
                    <a:pt x="811191" y="2356210"/>
                    <a:pt x="794680" y="2344342"/>
                  </a:cubicBezTo>
                  <a:cubicBezTo>
                    <a:pt x="777137" y="2331959"/>
                    <a:pt x="759078" y="2321123"/>
                    <a:pt x="739470" y="2312352"/>
                  </a:cubicBezTo>
                  <a:cubicBezTo>
                    <a:pt x="720895" y="2304096"/>
                    <a:pt x="704900" y="2307192"/>
                    <a:pt x="689421" y="2321639"/>
                  </a:cubicBezTo>
                  <a:cubicBezTo>
                    <a:pt x="658462" y="2351050"/>
                    <a:pt x="626988" y="2379945"/>
                    <a:pt x="596029" y="2408839"/>
                  </a:cubicBezTo>
                  <a:cubicBezTo>
                    <a:pt x="572810" y="2431027"/>
                    <a:pt x="557847" y="2432058"/>
                    <a:pt x="530500" y="2415031"/>
                  </a:cubicBezTo>
                  <a:cubicBezTo>
                    <a:pt x="527404" y="2412967"/>
                    <a:pt x="524308" y="2410903"/>
                    <a:pt x="521212" y="2408839"/>
                  </a:cubicBezTo>
                  <a:cubicBezTo>
                    <a:pt x="481482" y="2380461"/>
                    <a:pt x="477870" y="2365497"/>
                    <a:pt x="500573" y="2322671"/>
                  </a:cubicBezTo>
                  <a:cubicBezTo>
                    <a:pt x="519148" y="2287585"/>
                    <a:pt x="537207" y="2252498"/>
                    <a:pt x="556298" y="2217928"/>
                  </a:cubicBezTo>
                  <a:cubicBezTo>
                    <a:pt x="566102" y="2199869"/>
                    <a:pt x="564555" y="2184389"/>
                    <a:pt x="552171" y="2168910"/>
                  </a:cubicBezTo>
                  <a:cubicBezTo>
                    <a:pt x="538756" y="2151883"/>
                    <a:pt x="523276" y="2136403"/>
                    <a:pt x="505733" y="2122988"/>
                  </a:cubicBezTo>
                  <a:cubicBezTo>
                    <a:pt x="490254" y="2111121"/>
                    <a:pt x="474774" y="2110089"/>
                    <a:pt x="457747" y="2119376"/>
                  </a:cubicBezTo>
                  <a:cubicBezTo>
                    <a:pt x="419564" y="2140015"/>
                    <a:pt x="380866" y="2160654"/>
                    <a:pt x="341652" y="2180778"/>
                  </a:cubicBezTo>
                  <a:cubicBezTo>
                    <a:pt x="314305" y="2195225"/>
                    <a:pt x="298310" y="2191613"/>
                    <a:pt x="278187" y="2168910"/>
                  </a:cubicBezTo>
                  <a:cubicBezTo>
                    <a:pt x="276639" y="2167362"/>
                    <a:pt x="275607" y="2165814"/>
                    <a:pt x="274059" y="2164266"/>
                  </a:cubicBezTo>
                  <a:cubicBezTo>
                    <a:pt x="238456" y="2122988"/>
                    <a:pt x="238972" y="2108541"/>
                    <a:pt x="276639" y="2069326"/>
                  </a:cubicBezTo>
                  <a:cubicBezTo>
                    <a:pt x="302954" y="2041464"/>
                    <a:pt x="327721" y="2013085"/>
                    <a:pt x="354551" y="1986254"/>
                  </a:cubicBezTo>
                  <a:cubicBezTo>
                    <a:pt x="367967" y="1972323"/>
                    <a:pt x="370547" y="1957875"/>
                    <a:pt x="363839" y="1940848"/>
                  </a:cubicBezTo>
                  <a:cubicBezTo>
                    <a:pt x="355067" y="1918661"/>
                    <a:pt x="342684" y="1898022"/>
                    <a:pt x="328237" y="1878931"/>
                  </a:cubicBezTo>
                  <a:cubicBezTo>
                    <a:pt x="316369" y="1863451"/>
                    <a:pt x="300374" y="1861903"/>
                    <a:pt x="283347" y="1866031"/>
                  </a:cubicBezTo>
                  <a:cubicBezTo>
                    <a:pt x="245680" y="1874803"/>
                    <a:pt x="208530" y="1883574"/>
                    <a:pt x="170864" y="1891830"/>
                  </a:cubicBezTo>
                  <a:cubicBezTo>
                    <a:pt x="165704" y="1892862"/>
                    <a:pt x="160544" y="1894410"/>
                    <a:pt x="155900" y="1895442"/>
                  </a:cubicBezTo>
                  <a:cubicBezTo>
                    <a:pt x="127521" y="1900602"/>
                    <a:pt x="113074" y="1893894"/>
                    <a:pt x="100175" y="1868095"/>
                  </a:cubicBezTo>
                  <a:cubicBezTo>
                    <a:pt x="95531" y="1858292"/>
                    <a:pt x="90887" y="1848488"/>
                    <a:pt x="87275" y="1838169"/>
                  </a:cubicBezTo>
                  <a:cubicBezTo>
                    <a:pt x="77988" y="1810822"/>
                    <a:pt x="83147" y="1795342"/>
                    <a:pt x="107915" y="1779863"/>
                  </a:cubicBezTo>
                  <a:cubicBezTo>
                    <a:pt x="143001" y="1757676"/>
                    <a:pt x="178603" y="1735489"/>
                    <a:pt x="213690" y="1713818"/>
                  </a:cubicBezTo>
                  <a:cubicBezTo>
                    <a:pt x="241552" y="1696275"/>
                    <a:pt x="245680" y="1686471"/>
                    <a:pt x="238972" y="1654481"/>
                  </a:cubicBezTo>
                  <a:cubicBezTo>
                    <a:pt x="234845" y="1636421"/>
                    <a:pt x="230201" y="1617846"/>
                    <a:pt x="222977" y="1600819"/>
                  </a:cubicBezTo>
                  <a:cubicBezTo>
                    <a:pt x="215753" y="1583792"/>
                    <a:pt x="203370" y="1575536"/>
                    <a:pt x="184279" y="1575020"/>
                  </a:cubicBezTo>
                  <a:cubicBezTo>
                    <a:pt x="142485" y="1574504"/>
                    <a:pt x="101207" y="1572956"/>
                    <a:pt x="59413" y="1571408"/>
                  </a:cubicBezTo>
                  <a:cubicBezTo>
                    <a:pt x="21746" y="1570376"/>
                    <a:pt x="10395" y="1560573"/>
                    <a:pt x="3687" y="1524454"/>
                  </a:cubicBezTo>
                  <a:cubicBezTo>
                    <a:pt x="3171" y="1520842"/>
                    <a:pt x="2139" y="1517231"/>
                    <a:pt x="1623" y="1513619"/>
                  </a:cubicBezTo>
                  <a:cubicBezTo>
                    <a:pt x="-4053" y="1467697"/>
                    <a:pt x="3687" y="1455829"/>
                    <a:pt x="48577" y="1442414"/>
                  </a:cubicBezTo>
                  <a:cubicBezTo>
                    <a:pt x="85727" y="1431062"/>
                    <a:pt x="122877" y="1418679"/>
                    <a:pt x="160544" y="1408359"/>
                  </a:cubicBezTo>
                  <a:cubicBezTo>
                    <a:pt x="181183" y="1402684"/>
                    <a:pt x="192018" y="1390816"/>
                    <a:pt x="194083" y="1370693"/>
                  </a:cubicBezTo>
                  <a:cubicBezTo>
                    <a:pt x="196147" y="1346958"/>
                    <a:pt x="197178" y="1322707"/>
                    <a:pt x="192534" y="1298972"/>
                  </a:cubicBezTo>
                  <a:cubicBezTo>
                    <a:pt x="189954" y="1283493"/>
                    <a:pt x="181183" y="1274205"/>
                    <a:pt x="166220" y="1269561"/>
                  </a:cubicBezTo>
                  <a:cubicBezTo>
                    <a:pt x="126490" y="1257694"/>
                    <a:pt x="86759" y="1245311"/>
                    <a:pt x="47029" y="1232927"/>
                  </a:cubicBezTo>
                  <a:cubicBezTo>
                    <a:pt x="3687" y="1219512"/>
                    <a:pt x="-957" y="1212288"/>
                    <a:pt x="1623" y="1166882"/>
                  </a:cubicBezTo>
                  <a:cubicBezTo>
                    <a:pt x="2139" y="1157594"/>
                    <a:pt x="4203" y="1148307"/>
                    <a:pt x="6267" y="1139535"/>
                  </a:cubicBezTo>
                  <a:cubicBezTo>
                    <a:pt x="12459" y="1116832"/>
                    <a:pt x="25358" y="1106513"/>
                    <a:pt x="49093" y="1105481"/>
                  </a:cubicBezTo>
                  <a:cubicBezTo>
                    <a:pt x="87791" y="1103933"/>
                    <a:pt x="125974" y="1102901"/>
                    <a:pt x="164672" y="1101869"/>
                  </a:cubicBezTo>
                  <a:cubicBezTo>
                    <a:pt x="170348" y="1101869"/>
                    <a:pt x="176023" y="1101353"/>
                    <a:pt x="181699" y="1101353"/>
                  </a:cubicBezTo>
                  <a:cubicBezTo>
                    <a:pt x="207498" y="1102385"/>
                    <a:pt x="220913" y="1087937"/>
                    <a:pt x="227621" y="1065234"/>
                  </a:cubicBezTo>
                  <a:cubicBezTo>
                    <a:pt x="232781" y="1048207"/>
                    <a:pt x="237425" y="1031180"/>
                    <a:pt x="241036" y="1014153"/>
                  </a:cubicBezTo>
                  <a:cubicBezTo>
                    <a:pt x="245680" y="990418"/>
                    <a:pt x="240005" y="979066"/>
                    <a:pt x="219366" y="965651"/>
                  </a:cubicBezTo>
                  <a:cubicBezTo>
                    <a:pt x="184279" y="943464"/>
                    <a:pt x="148676" y="921277"/>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171731" y="385"/>
                    <a:pt x="1182083" y="-325"/>
                    <a:pt x="1190637" y="1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287" name="Google Shape;287;p15"/>
          <p:cNvGrpSpPr/>
          <p:nvPr/>
        </p:nvGrpSpPr>
        <p:grpSpPr>
          <a:xfrm>
            <a:off x="10420863" y="3657021"/>
            <a:ext cx="1298170" cy="1298170"/>
            <a:chOff x="1089413" y="2131797"/>
            <a:chExt cx="2968238" cy="2968238"/>
          </a:xfrm>
        </p:grpSpPr>
        <p:sp>
          <p:nvSpPr>
            <p:cNvPr id="288" name="Google Shape;288;p15"/>
            <p:cNvSpPr/>
            <p:nvPr/>
          </p:nvSpPr>
          <p:spPr>
            <a:xfrm>
              <a:off x="1089413" y="2131797"/>
              <a:ext cx="2968238" cy="2968238"/>
            </a:xfrm>
            <a:custGeom>
              <a:rect b="b" l="l" r="r" t="t"/>
              <a:pathLst>
                <a:path extrusionOk="0" h="2968238" w="2968238">
                  <a:moveTo>
                    <a:pt x="1484119" y="1312669"/>
                  </a:moveTo>
                  <a:cubicBezTo>
                    <a:pt x="1389430" y="1312669"/>
                    <a:pt x="1312669" y="1389430"/>
                    <a:pt x="1312669" y="1484119"/>
                  </a:cubicBezTo>
                  <a:cubicBezTo>
                    <a:pt x="1312669" y="1578808"/>
                    <a:pt x="1389430" y="1655569"/>
                    <a:pt x="1484119" y="1655569"/>
                  </a:cubicBezTo>
                  <a:cubicBezTo>
                    <a:pt x="1578808" y="1655569"/>
                    <a:pt x="1655569" y="1578808"/>
                    <a:pt x="1655569" y="1484119"/>
                  </a:cubicBezTo>
                  <a:cubicBezTo>
                    <a:pt x="1655569" y="1389430"/>
                    <a:pt x="1578808" y="1312669"/>
                    <a:pt x="1484119" y="1312669"/>
                  </a:cubicBezTo>
                  <a:close/>
                  <a:moveTo>
                    <a:pt x="1484119" y="0"/>
                  </a:moveTo>
                  <a:cubicBezTo>
                    <a:pt x="2303775" y="0"/>
                    <a:pt x="2968238" y="664463"/>
                    <a:pt x="2968238" y="1484119"/>
                  </a:cubicBezTo>
                  <a:cubicBezTo>
                    <a:pt x="2968238" y="2303775"/>
                    <a:pt x="2303775" y="2968238"/>
                    <a:pt x="1484119" y="2968238"/>
                  </a:cubicBezTo>
                  <a:cubicBezTo>
                    <a:pt x="664463" y="2968238"/>
                    <a:pt x="0" y="2303775"/>
                    <a:pt x="0" y="1484119"/>
                  </a:cubicBezTo>
                  <a:cubicBezTo>
                    <a:pt x="0" y="664463"/>
                    <a:pt x="664463" y="0"/>
                    <a:pt x="148411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9" name="Google Shape;289;p15"/>
            <p:cNvSpPr/>
            <p:nvPr/>
          </p:nvSpPr>
          <p:spPr>
            <a:xfrm>
              <a:off x="1234570" y="2279534"/>
              <a:ext cx="2678023" cy="2676273"/>
            </a:xfrm>
            <a:custGeom>
              <a:rect b="b" l="l" r="r" t="t"/>
              <a:pathLst>
                <a:path extrusionOk="0" h="2676273" w="2678023">
                  <a:moveTo>
                    <a:pt x="1338961" y="855269"/>
                  </a:moveTo>
                  <a:cubicBezTo>
                    <a:pt x="1073250" y="855269"/>
                    <a:pt x="857849" y="1070670"/>
                    <a:pt x="857849" y="1336381"/>
                  </a:cubicBezTo>
                  <a:cubicBezTo>
                    <a:pt x="857849" y="1602092"/>
                    <a:pt x="1073250" y="1817493"/>
                    <a:pt x="1338961" y="1817493"/>
                  </a:cubicBezTo>
                  <a:cubicBezTo>
                    <a:pt x="1604672" y="1817493"/>
                    <a:pt x="1820073" y="1602092"/>
                    <a:pt x="1820073" y="1336381"/>
                  </a:cubicBezTo>
                  <a:cubicBezTo>
                    <a:pt x="1820073" y="1070670"/>
                    <a:pt x="1604672" y="855269"/>
                    <a:pt x="1338961" y="855269"/>
                  </a:cubicBezTo>
                  <a:close/>
                  <a:moveTo>
                    <a:pt x="1338961" y="545806"/>
                  </a:moveTo>
                  <a:cubicBezTo>
                    <a:pt x="1775584" y="545806"/>
                    <a:pt x="2129536" y="899758"/>
                    <a:pt x="2129536" y="1336381"/>
                  </a:cubicBezTo>
                  <a:cubicBezTo>
                    <a:pt x="2129536" y="1773004"/>
                    <a:pt x="1775584" y="2126956"/>
                    <a:pt x="1338961" y="2126956"/>
                  </a:cubicBezTo>
                  <a:cubicBezTo>
                    <a:pt x="902338" y="2126956"/>
                    <a:pt x="548386" y="1773004"/>
                    <a:pt x="548386" y="1336381"/>
                  </a:cubicBezTo>
                  <a:cubicBezTo>
                    <a:pt x="548386" y="899758"/>
                    <a:pt x="902338" y="545806"/>
                    <a:pt x="1338961" y="545806"/>
                  </a:cubicBezTo>
                  <a:close/>
                  <a:moveTo>
                    <a:pt x="1340068" y="359376"/>
                  </a:moveTo>
                  <a:cubicBezTo>
                    <a:pt x="796228" y="358860"/>
                    <a:pt x="363839" y="794861"/>
                    <a:pt x="361775" y="1331995"/>
                  </a:cubicBezTo>
                  <a:cubicBezTo>
                    <a:pt x="359711" y="1882027"/>
                    <a:pt x="806032" y="2314416"/>
                    <a:pt x="1338521" y="2312868"/>
                  </a:cubicBezTo>
                  <a:cubicBezTo>
                    <a:pt x="1869461" y="2314932"/>
                    <a:pt x="2317329" y="1887702"/>
                    <a:pt x="2316814" y="1335606"/>
                  </a:cubicBezTo>
                  <a:cubicBezTo>
                    <a:pt x="2316298" y="792797"/>
                    <a:pt x="1880813" y="359892"/>
                    <a:pt x="1340068" y="359376"/>
                  </a:cubicBezTo>
                  <a:close/>
                  <a:moveTo>
                    <a:pt x="1190637" y="143"/>
                  </a:moveTo>
                  <a:cubicBezTo>
                    <a:pt x="1216299" y="1546"/>
                    <a:pt x="1225780" y="13543"/>
                    <a:pt x="1235841" y="48758"/>
                  </a:cubicBezTo>
                  <a:cubicBezTo>
                    <a:pt x="1246676" y="86940"/>
                    <a:pt x="1259576" y="124091"/>
                    <a:pt x="1269895" y="162273"/>
                  </a:cubicBezTo>
                  <a:cubicBezTo>
                    <a:pt x="1275055" y="180332"/>
                    <a:pt x="1285890" y="190136"/>
                    <a:pt x="1303434" y="192716"/>
                  </a:cubicBezTo>
                  <a:cubicBezTo>
                    <a:pt x="1327685" y="195812"/>
                    <a:pt x="1352452" y="195812"/>
                    <a:pt x="1376702" y="192716"/>
                  </a:cubicBezTo>
                  <a:cubicBezTo>
                    <a:pt x="1393730" y="190652"/>
                    <a:pt x="1404049" y="180332"/>
                    <a:pt x="1409209" y="163305"/>
                  </a:cubicBezTo>
                  <a:cubicBezTo>
                    <a:pt x="1421593" y="121511"/>
                    <a:pt x="1434492" y="79717"/>
                    <a:pt x="1447392" y="37922"/>
                  </a:cubicBezTo>
                  <a:cubicBezTo>
                    <a:pt x="1457195" y="6964"/>
                    <a:pt x="1466998" y="-260"/>
                    <a:pt x="1499505" y="256"/>
                  </a:cubicBezTo>
                  <a:cubicBezTo>
                    <a:pt x="1504149" y="256"/>
                    <a:pt x="1508793" y="256"/>
                    <a:pt x="1513436" y="772"/>
                  </a:cubicBezTo>
                  <a:cubicBezTo>
                    <a:pt x="1559358" y="5416"/>
                    <a:pt x="1572258" y="19347"/>
                    <a:pt x="1573290" y="65269"/>
                  </a:cubicBezTo>
                  <a:cubicBezTo>
                    <a:pt x="1574322" y="105515"/>
                    <a:pt x="1575870" y="145246"/>
                    <a:pt x="1576902" y="185492"/>
                  </a:cubicBezTo>
                  <a:cubicBezTo>
                    <a:pt x="1577418" y="201487"/>
                    <a:pt x="1583093" y="213871"/>
                    <a:pt x="1598057" y="220578"/>
                  </a:cubicBezTo>
                  <a:cubicBezTo>
                    <a:pt x="1622308" y="231414"/>
                    <a:pt x="1647590" y="238638"/>
                    <a:pt x="1674422" y="240702"/>
                  </a:cubicBezTo>
                  <a:cubicBezTo>
                    <a:pt x="1690933" y="241733"/>
                    <a:pt x="1702285" y="235026"/>
                    <a:pt x="1710540" y="221610"/>
                  </a:cubicBezTo>
                  <a:cubicBezTo>
                    <a:pt x="1733243" y="184976"/>
                    <a:pt x="1756462" y="148342"/>
                    <a:pt x="1779165" y="111707"/>
                  </a:cubicBezTo>
                  <a:cubicBezTo>
                    <a:pt x="1798772" y="80749"/>
                    <a:pt x="1810640" y="76621"/>
                    <a:pt x="1845726" y="88488"/>
                  </a:cubicBezTo>
                  <a:cubicBezTo>
                    <a:pt x="1849854" y="90036"/>
                    <a:pt x="1853466" y="91068"/>
                    <a:pt x="1857594" y="92616"/>
                  </a:cubicBezTo>
                  <a:cubicBezTo>
                    <a:pt x="1898356" y="110159"/>
                    <a:pt x="1905063" y="123059"/>
                    <a:pt x="1895260" y="166401"/>
                  </a:cubicBezTo>
                  <a:cubicBezTo>
                    <a:pt x="1886488" y="205099"/>
                    <a:pt x="1877717" y="243281"/>
                    <a:pt x="1868429" y="281980"/>
                  </a:cubicBezTo>
                  <a:cubicBezTo>
                    <a:pt x="1863269" y="303135"/>
                    <a:pt x="1868429" y="319646"/>
                    <a:pt x="1887004" y="332030"/>
                  </a:cubicBezTo>
                  <a:cubicBezTo>
                    <a:pt x="1906096" y="344929"/>
                    <a:pt x="1925187" y="356796"/>
                    <a:pt x="1946857" y="365052"/>
                  </a:cubicBezTo>
                  <a:cubicBezTo>
                    <a:pt x="1962337" y="370728"/>
                    <a:pt x="1974720" y="367116"/>
                    <a:pt x="1986588" y="355765"/>
                  </a:cubicBezTo>
                  <a:cubicBezTo>
                    <a:pt x="2018062" y="325838"/>
                    <a:pt x="2049537" y="296943"/>
                    <a:pt x="2081528" y="267532"/>
                  </a:cubicBezTo>
                  <a:cubicBezTo>
                    <a:pt x="2107843" y="242765"/>
                    <a:pt x="2122290" y="241733"/>
                    <a:pt x="2151701" y="261857"/>
                  </a:cubicBezTo>
                  <a:cubicBezTo>
                    <a:pt x="2153248" y="262889"/>
                    <a:pt x="2154281" y="263405"/>
                    <a:pt x="2155312" y="264437"/>
                  </a:cubicBezTo>
                  <a:cubicBezTo>
                    <a:pt x="2205363" y="300555"/>
                    <a:pt x="2198139" y="316034"/>
                    <a:pt x="2177500" y="353701"/>
                  </a:cubicBezTo>
                  <a:cubicBezTo>
                    <a:pt x="2158925" y="387755"/>
                    <a:pt x="2141381" y="422842"/>
                    <a:pt x="2122290" y="456896"/>
                  </a:cubicBezTo>
                  <a:cubicBezTo>
                    <a:pt x="2112487" y="474955"/>
                    <a:pt x="2114550" y="490435"/>
                    <a:pt x="2126934" y="505914"/>
                  </a:cubicBezTo>
                  <a:cubicBezTo>
                    <a:pt x="2140865" y="522941"/>
                    <a:pt x="2156345" y="538421"/>
                    <a:pt x="2173372" y="551836"/>
                  </a:cubicBezTo>
                  <a:cubicBezTo>
                    <a:pt x="2187819" y="563187"/>
                    <a:pt x="2202783" y="564735"/>
                    <a:pt x="2219810" y="555964"/>
                  </a:cubicBezTo>
                  <a:cubicBezTo>
                    <a:pt x="2258508" y="534809"/>
                    <a:pt x="2297722" y="514170"/>
                    <a:pt x="2336937" y="494046"/>
                  </a:cubicBezTo>
                  <a:cubicBezTo>
                    <a:pt x="2364799" y="479599"/>
                    <a:pt x="2380795" y="482695"/>
                    <a:pt x="2400917" y="507462"/>
                  </a:cubicBezTo>
                  <a:cubicBezTo>
                    <a:pt x="2408141" y="515717"/>
                    <a:pt x="2414849" y="524489"/>
                    <a:pt x="2420525" y="533777"/>
                  </a:cubicBezTo>
                  <a:cubicBezTo>
                    <a:pt x="2434972" y="556480"/>
                    <a:pt x="2433424" y="571443"/>
                    <a:pt x="2415365" y="591566"/>
                  </a:cubicBezTo>
                  <a:cubicBezTo>
                    <a:pt x="2384406" y="625105"/>
                    <a:pt x="2353448" y="659159"/>
                    <a:pt x="2321973" y="692182"/>
                  </a:cubicBezTo>
                  <a:cubicBezTo>
                    <a:pt x="2310106" y="704565"/>
                    <a:pt x="2307526" y="717981"/>
                    <a:pt x="2313718" y="733460"/>
                  </a:cubicBezTo>
                  <a:cubicBezTo>
                    <a:pt x="2323005" y="755647"/>
                    <a:pt x="2334357" y="776286"/>
                    <a:pt x="2349320" y="795377"/>
                  </a:cubicBezTo>
                  <a:cubicBezTo>
                    <a:pt x="2361187" y="810857"/>
                    <a:pt x="2375635" y="814984"/>
                    <a:pt x="2394726" y="810341"/>
                  </a:cubicBezTo>
                  <a:cubicBezTo>
                    <a:pt x="2438584" y="799505"/>
                    <a:pt x="2482958" y="789701"/>
                    <a:pt x="2526816" y="780414"/>
                  </a:cubicBezTo>
                  <a:cubicBezTo>
                    <a:pt x="2550035" y="775254"/>
                    <a:pt x="2563967" y="781962"/>
                    <a:pt x="2575834" y="803117"/>
                  </a:cubicBezTo>
                  <a:cubicBezTo>
                    <a:pt x="2582026" y="814468"/>
                    <a:pt x="2587186" y="826336"/>
                    <a:pt x="2591313" y="838719"/>
                  </a:cubicBezTo>
                  <a:cubicBezTo>
                    <a:pt x="2600085" y="867098"/>
                    <a:pt x="2595441" y="880514"/>
                    <a:pt x="2570158" y="896509"/>
                  </a:cubicBezTo>
                  <a:cubicBezTo>
                    <a:pt x="2534040" y="919213"/>
                    <a:pt x="2498437" y="942948"/>
                    <a:pt x="2461287" y="964103"/>
                  </a:cubicBezTo>
                  <a:cubicBezTo>
                    <a:pt x="2440132" y="976486"/>
                    <a:pt x="2434456" y="992998"/>
                    <a:pt x="2438068" y="1014669"/>
                  </a:cubicBezTo>
                  <a:cubicBezTo>
                    <a:pt x="2441164" y="1034792"/>
                    <a:pt x="2446840" y="1054399"/>
                    <a:pt x="2454063" y="1073490"/>
                  </a:cubicBezTo>
                  <a:cubicBezTo>
                    <a:pt x="2460771" y="1091033"/>
                    <a:pt x="2472638" y="1100321"/>
                    <a:pt x="2492762" y="1100837"/>
                  </a:cubicBezTo>
                  <a:cubicBezTo>
                    <a:pt x="2538168" y="1101353"/>
                    <a:pt x="2583058" y="1104449"/>
                    <a:pt x="2628464" y="1105997"/>
                  </a:cubicBezTo>
                  <a:cubicBezTo>
                    <a:pt x="2653230" y="1107029"/>
                    <a:pt x="2665614" y="1116832"/>
                    <a:pt x="2672322" y="1140567"/>
                  </a:cubicBezTo>
                  <a:cubicBezTo>
                    <a:pt x="2676449" y="1153983"/>
                    <a:pt x="2677998" y="1167914"/>
                    <a:pt x="2677998" y="1182361"/>
                  </a:cubicBezTo>
                  <a:cubicBezTo>
                    <a:pt x="2677998" y="1210224"/>
                    <a:pt x="2670258" y="1221576"/>
                    <a:pt x="2644459" y="1229831"/>
                  </a:cubicBezTo>
                  <a:cubicBezTo>
                    <a:pt x="2603697" y="1242731"/>
                    <a:pt x="2562934" y="1255114"/>
                    <a:pt x="2522172" y="1267498"/>
                  </a:cubicBezTo>
                  <a:cubicBezTo>
                    <a:pt x="2492762" y="1276269"/>
                    <a:pt x="2485022" y="1285557"/>
                    <a:pt x="2483990" y="1315999"/>
                  </a:cubicBezTo>
                  <a:cubicBezTo>
                    <a:pt x="2483474" y="1337154"/>
                    <a:pt x="2481926" y="1358825"/>
                    <a:pt x="2486570" y="1379981"/>
                  </a:cubicBezTo>
                  <a:cubicBezTo>
                    <a:pt x="2489666" y="1394428"/>
                    <a:pt x="2498437" y="1403200"/>
                    <a:pt x="2512885" y="1407843"/>
                  </a:cubicBezTo>
                  <a:cubicBezTo>
                    <a:pt x="2555711" y="1420743"/>
                    <a:pt x="2598537" y="1433642"/>
                    <a:pt x="2641363" y="1447058"/>
                  </a:cubicBezTo>
                  <a:cubicBezTo>
                    <a:pt x="2671290" y="1456345"/>
                    <a:pt x="2678514" y="1466665"/>
                    <a:pt x="2677998" y="1498139"/>
                  </a:cubicBezTo>
                  <a:cubicBezTo>
                    <a:pt x="2677998" y="1501235"/>
                    <a:pt x="2677998" y="1504331"/>
                    <a:pt x="2677998" y="1507427"/>
                  </a:cubicBezTo>
                  <a:cubicBezTo>
                    <a:pt x="2675934" y="1555929"/>
                    <a:pt x="2660454" y="1571408"/>
                    <a:pt x="2611952" y="1572956"/>
                  </a:cubicBezTo>
                  <a:cubicBezTo>
                    <a:pt x="2571190" y="1573988"/>
                    <a:pt x="2530944" y="1576052"/>
                    <a:pt x="2490182" y="1576568"/>
                  </a:cubicBezTo>
                  <a:cubicBezTo>
                    <a:pt x="2474702" y="1577084"/>
                    <a:pt x="2463867" y="1583792"/>
                    <a:pt x="2457675" y="1596691"/>
                  </a:cubicBezTo>
                  <a:cubicBezTo>
                    <a:pt x="2446324" y="1620942"/>
                    <a:pt x="2439100" y="1646225"/>
                    <a:pt x="2437036" y="1673056"/>
                  </a:cubicBezTo>
                  <a:cubicBezTo>
                    <a:pt x="2435488" y="1690083"/>
                    <a:pt x="2442712" y="1701435"/>
                    <a:pt x="2457159" y="1710206"/>
                  </a:cubicBezTo>
                  <a:cubicBezTo>
                    <a:pt x="2493278" y="1732393"/>
                    <a:pt x="2528880" y="1754580"/>
                    <a:pt x="2564483" y="1777283"/>
                  </a:cubicBezTo>
                  <a:cubicBezTo>
                    <a:pt x="2596989" y="1797406"/>
                    <a:pt x="2601117" y="1809790"/>
                    <a:pt x="2588733" y="1845908"/>
                  </a:cubicBezTo>
                  <a:cubicBezTo>
                    <a:pt x="2584606" y="1858292"/>
                    <a:pt x="2578930" y="1870159"/>
                    <a:pt x="2571706" y="1880995"/>
                  </a:cubicBezTo>
                  <a:cubicBezTo>
                    <a:pt x="2564998" y="1890798"/>
                    <a:pt x="2554163" y="1897506"/>
                    <a:pt x="2538684" y="1897506"/>
                  </a:cubicBezTo>
                  <a:cubicBezTo>
                    <a:pt x="2511337" y="1891314"/>
                    <a:pt x="2483990" y="1885122"/>
                    <a:pt x="2456643" y="1879447"/>
                  </a:cubicBezTo>
                  <a:cubicBezTo>
                    <a:pt x="2434456" y="1874287"/>
                    <a:pt x="2411753" y="1869643"/>
                    <a:pt x="2389566" y="1863967"/>
                  </a:cubicBezTo>
                  <a:cubicBezTo>
                    <a:pt x="2375119" y="1860355"/>
                    <a:pt x="2363767" y="1864483"/>
                    <a:pt x="2354479" y="1874803"/>
                  </a:cubicBezTo>
                  <a:cubicBezTo>
                    <a:pt x="2335389" y="1896990"/>
                    <a:pt x="2320425" y="1922273"/>
                    <a:pt x="2312170" y="1950652"/>
                  </a:cubicBezTo>
                  <a:cubicBezTo>
                    <a:pt x="2308042" y="1964067"/>
                    <a:pt x="2314234" y="1973870"/>
                    <a:pt x="2322489" y="1983158"/>
                  </a:cubicBezTo>
                  <a:cubicBezTo>
                    <a:pt x="2352416" y="2015665"/>
                    <a:pt x="2382858" y="2048171"/>
                    <a:pt x="2412785" y="2080162"/>
                  </a:cubicBezTo>
                  <a:cubicBezTo>
                    <a:pt x="2435488" y="2104413"/>
                    <a:pt x="2436520" y="2118860"/>
                    <a:pt x="2418461" y="2146723"/>
                  </a:cubicBezTo>
                  <a:cubicBezTo>
                    <a:pt x="2417429" y="2148271"/>
                    <a:pt x="2416397" y="2150335"/>
                    <a:pt x="2414849" y="2151883"/>
                  </a:cubicBezTo>
                  <a:cubicBezTo>
                    <a:pt x="2380795" y="2197805"/>
                    <a:pt x="2365831" y="2198321"/>
                    <a:pt x="2324037" y="2174586"/>
                  </a:cubicBezTo>
                  <a:cubicBezTo>
                    <a:pt x="2289982" y="2154979"/>
                    <a:pt x="2253864" y="2137435"/>
                    <a:pt x="2219294" y="2118860"/>
                  </a:cubicBezTo>
                  <a:cubicBezTo>
                    <a:pt x="2204846" y="2111121"/>
                    <a:pt x="2191431" y="2111121"/>
                    <a:pt x="2178531" y="2120408"/>
                  </a:cubicBezTo>
                  <a:cubicBezTo>
                    <a:pt x="2157892" y="2134856"/>
                    <a:pt x="2140349" y="2152399"/>
                    <a:pt x="2125386" y="2172522"/>
                  </a:cubicBezTo>
                  <a:cubicBezTo>
                    <a:pt x="2114550" y="2186969"/>
                    <a:pt x="2114034" y="2201417"/>
                    <a:pt x="2122806" y="2217412"/>
                  </a:cubicBezTo>
                  <a:cubicBezTo>
                    <a:pt x="2143961" y="2256110"/>
                    <a:pt x="2164600" y="2295324"/>
                    <a:pt x="2184723" y="2334539"/>
                  </a:cubicBezTo>
                  <a:cubicBezTo>
                    <a:pt x="2198655" y="2361886"/>
                    <a:pt x="2196591" y="2374269"/>
                    <a:pt x="2174404" y="2395424"/>
                  </a:cubicBezTo>
                  <a:cubicBezTo>
                    <a:pt x="2170792" y="2398520"/>
                    <a:pt x="2167696" y="2402132"/>
                    <a:pt x="2164084" y="2404712"/>
                  </a:cubicBezTo>
                  <a:cubicBezTo>
                    <a:pt x="2131062" y="2428963"/>
                    <a:pt x="2114034" y="2440830"/>
                    <a:pt x="2075336" y="2401616"/>
                  </a:cubicBezTo>
                  <a:cubicBezTo>
                    <a:pt x="2047473" y="2373237"/>
                    <a:pt x="2017547" y="2347954"/>
                    <a:pt x="1988652" y="2320607"/>
                  </a:cubicBezTo>
                  <a:cubicBezTo>
                    <a:pt x="1975236" y="2307708"/>
                    <a:pt x="1960789" y="2305128"/>
                    <a:pt x="1944277" y="2311836"/>
                  </a:cubicBezTo>
                  <a:cubicBezTo>
                    <a:pt x="1922607" y="2320607"/>
                    <a:pt x="1901968" y="2331959"/>
                    <a:pt x="1883392" y="2346406"/>
                  </a:cubicBezTo>
                  <a:cubicBezTo>
                    <a:pt x="1867913" y="2358274"/>
                    <a:pt x="1863785" y="2373237"/>
                    <a:pt x="1868429" y="2391812"/>
                  </a:cubicBezTo>
                  <a:cubicBezTo>
                    <a:pt x="1879264" y="2436702"/>
                    <a:pt x="1889584" y="2482108"/>
                    <a:pt x="1899388" y="2526998"/>
                  </a:cubicBezTo>
                  <a:cubicBezTo>
                    <a:pt x="1903516" y="2546605"/>
                    <a:pt x="1896808" y="2561569"/>
                    <a:pt x="1879264" y="2571888"/>
                  </a:cubicBezTo>
                  <a:cubicBezTo>
                    <a:pt x="1867397" y="2579112"/>
                    <a:pt x="1854498" y="2584788"/>
                    <a:pt x="1841082" y="2588916"/>
                  </a:cubicBezTo>
                  <a:cubicBezTo>
                    <a:pt x="1813736" y="2597687"/>
                    <a:pt x="1798256" y="2592527"/>
                    <a:pt x="1782777" y="2568277"/>
                  </a:cubicBezTo>
                  <a:cubicBezTo>
                    <a:pt x="1760074" y="2532158"/>
                    <a:pt x="1736855" y="2496556"/>
                    <a:pt x="1715184" y="2459405"/>
                  </a:cubicBezTo>
                  <a:cubicBezTo>
                    <a:pt x="1703316" y="2439282"/>
                    <a:pt x="1687837" y="2431543"/>
                    <a:pt x="1664618" y="2435670"/>
                  </a:cubicBezTo>
                  <a:cubicBezTo>
                    <a:pt x="1646043" y="2439282"/>
                    <a:pt x="1627984" y="2443926"/>
                    <a:pt x="1610440" y="2450118"/>
                  </a:cubicBezTo>
                  <a:cubicBezTo>
                    <a:pt x="1586190" y="2458889"/>
                    <a:pt x="1578450" y="2469209"/>
                    <a:pt x="1577418" y="2495008"/>
                  </a:cubicBezTo>
                  <a:cubicBezTo>
                    <a:pt x="1575870" y="2535770"/>
                    <a:pt x="1574838" y="2576016"/>
                    <a:pt x="1573806" y="2616778"/>
                  </a:cubicBezTo>
                  <a:cubicBezTo>
                    <a:pt x="1572774" y="2653929"/>
                    <a:pt x="1563487" y="2665796"/>
                    <a:pt x="1526852" y="2672504"/>
                  </a:cubicBezTo>
                  <a:cubicBezTo>
                    <a:pt x="1517049" y="2674568"/>
                    <a:pt x="1507245" y="2675600"/>
                    <a:pt x="1497441" y="2676116"/>
                  </a:cubicBezTo>
                  <a:cubicBezTo>
                    <a:pt x="1473191" y="2677664"/>
                    <a:pt x="1457711" y="2667860"/>
                    <a:pt x="1449972" y="2644125"/>
                  </a:cubicBezTo>
                  <a:cubicBezTo>
                    <a:pt x="1436040" y="2600783"/>
                    <a:pt x="1422624" y="2557957"/>
                    <a:pt x="1410241" y="2514615"/>
                  </a:cubicBezTo>
                  <a:cubicBezTo>
                    <a:pt x="1404565" y="2495008"/>
                    <a:pt x="1392698" y="2485720"/>
                    <a:pt x="1373091" y="2482624"/>
                  </a:cubicBezTo>
                  <a:cubicBezTo>
                    <a:pt x="1350388" y="2479528"/>
                    <a:pt x="1327685" y="2479528"/>
                    <a:pt x="1304982" y="2483140"/>
                  </a:cubicBezTo>
                  <a:cubicBezTo>
                    <a:pt x="1287955" y="2485720"/>
                    <a:pt x="1277119" y="2494492"/>
                    <a:pt x="1271959" y="2511519"/>
                  </a:cubicBezTo>
                  <a:cubicBezTo>
                    <a:pt x="1260092" y="2552281"/>
                    <a:pt x="1247192" y="2593043"/>
                    <a:pt x="1234293" y="2633806"/>
                  </a:cubicBezTo>
                  <a:cubicBezTo>
                    <a:pt x="1222941" y="2670440"/>
                    <a:pt x="1208494" y="2679728"/>
                    <a:pt x="1170828" y="2674568"/>
                  </a:cubicBezTo>
                  <a:cubicBezTo>
                    <a:pt x="1114070" y="2666828"/>
                    <a:pt x="1107362" y="2659088"/>
                    <a:pt x="1106847" y="2602331"/>
                  </a:cubicBezTo>
                  <a:cubicBezTo>
                    <a:pt x="1106331" y="2565181"/>
                    <a:pt x="1104783" y="2528546"/>
                    <a:pt x="1103751" y="2491396"/>
                  </a:cubicBezTo>
                  <a:cubicBezTo>
                    <a:pt x="1103234" y="2474369"/>
                    <a:pt x="1096527" y="2460953"/>
                    <a:pt x="1080532" y="2454245"/>
                  </a:cubicBezTo>
                  <a:cubicBezTo>
                    <a:pt x="1056281" y="2443926"/>
                    <a:pt x="1031514" y="2436702"/>
                    <a:pt x="1005199" y="2435154"/>
                  </a:cubicBezTo>
                  <a:cubicBezTo>
                    <a:pt x="989203" y="2434122"/>
                    <a:pt x="977852" y="2440314"/>
                    <a:pt x="969080" y="2454245"/>
                  </a:cubicBezTo>
                  <a:cubicBezTo>
                    <a:pt x="946894" y="2491396"/>
                    <a:pt x="923159" y="2527514"/>
                    <a:pt x="900456" y="2564149"/>
                  </a:cubicBezTo>
                  <a:cubicBezTo>
                    <a:pt x="882396" y="2593043"/>
                    <a:pt x="868465" y="2598203"/>
                    <a:pt x="836474" y="2587368"/>
                  </a:cubicBezTo>
                  <a:cubicBezTo>
                    <a:pt x="834926" y="2586852"/>
                    <a:pt x="833379" y="2586336"/>
                    <a:pt x="831830" y="2585820"/>
                  </a:cubicBezTo>
                  <a:cubicBezTo>
                    <a:pt x="782297" y="2565697"/>
                    <a:pt x="772493" y="2554345"/>
                    <a:pt x="785392" y="2504811"/>
                  </a:cubicBezTo>
                  <a:cubicBezTo>
                    <a:pt x="795196" y="2467145"/>
                    <a:pt x="802420" y="2428963"/>
                    <a:pt x="811707" y="2390780"/>
                  </a:cubicBezTo>
                  <a:cubicBezTo>
                    <a:pt x="816351" y="2371173"/>
                    <a:pt x="811191" y="2356210"/>
                    <a:pt x="794680" y="2344342"/>
                  </a:cubicBezTo>
                  <a:cubicBezTo>
                    <a:pt x="777137" y="2331959"/>
                    <a:pt x="759078" y="2321123"/>
                    <a:pt x="739470" y="2312352"/>
                  </a:cubicBezTo>
                  <a:cubicBezTo>
                    <a:pt x="720895" y="2304096"/>
                    <a:pt x="704900" y="2307192"/>
                    <a:pt x="689421" y="2321639"/>
                  </a:cubicBezTo>
                  <a:cubicBezTo>
                    <a:pt x="658462" y="2351050"/>
                    <a:pt x="626988" y="2379945"/>
                    <a:pt x="596029" y="2408839"/>
                  </a:cubicBezTo>
                  <a:cubicBezTo>
                    <a:pt x="572810" y="2431027"/>
                    <a:pt x="557847" y="2432058"/>
                    <a:pt x="530500" y="2415031"/>
                  </a:cubicBezTo>
                  <a:cubicBezTo>
                    <a:pt x="527404" y="2412967"/>
                    <a:pt x="524308" y="2410903"/>
                    <a:pt x="521212" y="2408839"/>
                  </a:cubicBezTo>
                  <a:cubicBezTo>
                    <a:pt x="481482" y="2380461"/>
                    <a:pt x="477870" y="2365497"/>
                    <a:pt x="500573" y="2322671"/>
                  </a:cubicBezTo>
                  <a:cubicBezTo>
                    <a:pt x="519148" y="2287585"/>
                    <a:pt x="537207" y="2252498"/>
                    <a:pt x="556298" y="2217928"/>
                  </a:cubicBezTo>
                  <a:cubicBezTo>
                    <a:pt x="566102" y="2199869"/>
                    <a:pt x="564555" y="2184389"/>
                    <a:pt x="552171" y="2168910"/>
                  </a:cubicBezTo>
                  <a:cubicBezTo>
                    <a:pt x="538756" y="2151883"/>
                    <a:pt x="523276" y="2136403"/>
                    <a:pt x="505733" y="2122988"/>
                  </a:cubicBezTo>
                  <a:cubicBezTo>
                    <a:pt x="490254" y="2111121"/>
                    <a:pt x="474774" y="2110089"/>
                    <a:pt x="457747" y="2119376"/>
                  </a:cubicBezTo>
                  <a:cubicBezTo>
                    <a:pt x="419564" y="2140015"/>
                    <a:pt x="380866" y="2160654"/>
                    <a:pt x="341652" y="2180778"/>
                  </a:cubicBezTo>
                  <a:cubicBezTo>
                    <a:pt x="314305" y="2195225"/>
                    <a:pt x="298310" y="2191613"/>
                    <a:pt x="278187" y="2168910"/>
                  </a:cubicBezTo>
                  <a:cubicBezTo>
                    <a:pt x="276639" y="2167362"/>
                    <a:pt x="275607" y="2165814"/>
                    <a:pt x="274059" y="2164266"/>
                  </a:cubicBezTo>
                  <a:cubicBezTo>
                    <a:pt x="238456" y="2122988"/>
                    <a:pt x="238972" y="2108541"/>
                    <a:pt x="276639" y="2069326"/>
                  </a:cubicBezTo>
                  <a:cubicBezTo>
                    <a:pt x="302954" y="2041464"/>
                    <a:pt x="327721" y="2013085"/>
                    <a:pt x="354551" y="1986254"/>
                  </a:cubicBezTo>
                  <a:cubicBezTo>
                    <a:pt x="367967" y="1972323"/>
                    <a:pt x="370547" y="1957875"/>
                    <a:pt x="363839" y="1940848"/>
                  </a:cubicBezTo>
                  <a:cubicBezTo>
                    <a:pt x="355067" y="1918661"/>
                    <a:pt x="342684" y="1898022"/>
                    <a:pt x="328237" y="1878931"/>
                  </a:cubicBezTo>
                  <a:cubicBezTo>
                    <a:pt x="316369" y="1863451"/>
                    <a:pt x="300374" y="1861903"/>
                    <a:pt x="283347" y="1866031"/>
                  </a:cubicBezTo>
                  <a:cubicBezTo>
                    <a:pt x="245680" y="1874803"/>
                    <a:pt x="208530" y="1883574"/>
                    <a:pt x="170864" y="1891830"/>
                  </a:cubicBezTo>
                  <a:cubicBezTo>
                    <a:pt x="165704" y="1892862"/>
                    <a:pt x="160544" y="1894410"/>
                    <a:pt x="155900" y="1895442"/>
                  </a:cubicBezTo>
                  <a:cubicBezTo>
                    <a:pt x="127521" y="1900602"/>
                    <a:pt x="113074" y="1893894"/>
                    <a:pt x="100175" y="1868095"/>
                  </a:cubicBezTo>
                  <a:cubicBezTo>
                    <a:pt x="95531" y="1858292"/>
                    <a:pt x="90887" y="1848488"/>
                    <a:pt x="87275" y="1838169"/>
                  </a:cubicBezTo>
                  <a:cubicBezTo>
                    <a:pt x="77988" y="1810822"/>
                    <a:pt x="83147" y="1795342"/>
                    <a:pt x="107915" y="1779863"/>
                  </a:cubicBezTo>
                  <a:cubicBezTo>
                    <a:pt x="143001" y="1757676"/>
                    <a:pt x="178603" y="1735489"/>
                    <a:pt x="213690" y="1713818"/>
                  </a:cubicBezTo>
                  <a:cubicBezTo>
                    <a:pt x="241552" y="1696275"/>
                    <a:pt x="245680" y="1686471"/>
                    <a:pt x="238972" y="1654481"/>
                  </a:cubicBezTo>
                  <a:cubicBezTo>
                    <a:pt x="234845" y="1636421"/>
                    <a:pt x="230201" y="1617846"/>
                    <a:pt x="222977" y="1600819"/>
                  </a:cubicBezTo>
                  <a:cubicBezTo>
                    <a:pt x="215753" y="1583792"/>
                    <a:pt x="203370" y="1575536"/>
                    <a:pt x="184279" y="1575020"/>
                  </a:cubicBezTo>
                  <a:cubicBezTo>
                    <a:pt x="142485" y="1574504"/>
                    <a:pt x="101207" y="1572956"/>
                    <a:pt x="59413" y="1571408"/>
                  </a:cubicBezTo>
                  <a:cubicBezTo>
                    <a:pt x="21746" y="1570376"/>
                    <a:pt x="10395" y="1560573"/>
                    <a:pt x="3687" y="1524454"/>
                  </a:cubicBezTo>
                  <a:cubicBezTo>
                    <a:pt x="3171" y="1520842"/>
                    <a:pt x="2139" y="1517231"/>
                    <a:pt x="1623" y="1513619"/>
                  </a:cubicBezTo>
                  <a:cubicBezTo>
                    <a:pt x="-4053" y="1467697"/>
                    <a:pt x="3687" y="1455829"/>
                    <a:pt x="48577" y="1442414"/>
                  </a:cubicBezTo>
                  <a:cubicBezTo>
                    <a:pt x="85727" y="1431062"/>
                    <a:pt x="122877" y="1418679"/>
                    <a:pt x="160544" y="1408359"/>
                  </a:cubicBezTo>
                  <a:cubicBezTo>
                    <a:pt x="181183" y="1402684"/>
                    <a:pt x="192018" y="1390816"/>
                    <a:pt x="194083" y="1370693"/>
                  </a:cubicBezTo>
                  <a:cubicBezTo>
                    <a:pt x="196147" y="1346958"/>
                    <a:pt x="197178" y="1322707"/>
                    <a:pt x="192534" y="1298972"/>
                  </a:cubicBezTo>
                  <a:cubicBezTo>
                    <a:pt x="189954" y="1283493"/>
                    <a:pt x="181183" y="1274205"/>
                    <a:pt x="166220" y="1269561"/>
                  </a:cubicBezTo>
                  <a:cubicBezTo>
                    <a:pt x="126490" y="1257694"/>
                    <a:pt x="86759" y="1245311"/>
                    <a:pt x="47029" y="1232927"/>
                  </a:cubicBezTo>
                  <a:cubicBezTo>
                    <a:pt x="3687" y="1219512"/>
                    <a:pt x="-957" y="1212288"/>
                    <a:pt x="1623" y="1166882"/>
                  </a:cubicBezTo>
                  <a:cubicBezTo>
                    <a:pt x="2139" y="1157594"/>
                    <a:pt x="4203" y="1148307"/>
                    <a:pt x="6267" y="1139535"/>
                  </a:cubicBezTo>
                  <a:cubicBezTo>
                    <a:pt x="12459" y="1116832"/>
                    <a:pt x="25358" y="1106513"/>
                    <a:pt x="49093" y="1105481"/>
                  </a:cubicBezTo>
                  <a:cubicBezTo>
                    <a:pt x="87791" y="1103933"/>
                    <a:pt x="125974" y="1102901"/>
                    <a:pt x="164672" y="1101869"/>
                  </a:cubicBezTo>
                  <a:cubicBezTo>
                    <a:pt x="170348" y="1101869"/>
                    <a:pt x="176023" y="1101353"/>
                    <a:pt x="181699" y="1101353"/>
                  </a:cubicBezTo>
                  <a:cubicBezTo>
                    <a:pt x="207498" y="1102385"/>
                    <a:pt x="220913" y="1087937"/>
                    <a:pt x="227621" y="1065234"/>
                  </a:cubicBezTo>
                  <a:cubicBezTo>
                    <a:pt x="232781" y="1048207"/>
                    <a:pt x="237425" y="1031180"/>
                    <a:pt x="241036" y="1014153"/>
                  </a:cubicBezTo>
                  <a:cubicBezTo>
                    <a:pt x="245680" y="990418"/>
                    <a:pt x="240005" y="979066"/>
                    <a:pt x="219366" y="965651"/>
                  </a:cubicBezTo>
                  <a:cubicBezTo>
                    <a:pt x="184279" y="943464"/>
                    <a:pt x="148676" y="921277"/>
                    <a:pt x="113590" y="899605"/>
                  </a:cubicBezTo>
                  <a:cubicBezTo>
                    <a:pt x="82116" y="879997"/>
                    <a:pt x="77472" y="867614"/>
                    <a:pt x="89855" y="832012"/>
                  </a:cubicBezTo>
                  <a:cubicBezTo>
                    <a:pt x="93467" y="820660"/>
                    <a:pt x="98111" y="809309"/>
                    <a:pt x="104818" y="799505"/>
                  </a:cubicBezTo>
                  <a:cubicBezTo>
                    <a:pt x="115654" y="782994"/>
                    <a:pt x="130617" y="774738"/>
                    <a:pt x="151256" y="779898"/>
                  </a:cubicBezTo>
                  <a:cubicBezTo>
                    <a:pt x="195114" y="790217"/>
                    <a:pt x="239489" y="799505"/>
                    <a:pt x="283347" y="810341"/>
                  </a:cubicBezTo>
                  <a:cubicBezTo>
                    <a:pt x="303469" y="815500"/>
                    <a:pt x="318949" y="810857"/>
                    <a:pt x="331332" y="794345"/>
                  </a:cubicBezTo>
                  <a:cubicBezTo>
                    <a:pt x="344232" y="776802"/>
                    <a:pt x="355584" y="757711"/>
                    <a:pt x="363839" y="737588"/>
                  </a:cubicBezTo>
                  <a:cubicBezTo>
                    <a:pt x="371063" y="719529"/>
                    <a:pt x="368999" y="704049"/>
                    <a:pt x="354551" y="689086"/>
                  </a:cubicBezTo>
                  <a:cubicBezTo>
                    <a:pt x="324625" y="658643"/>
                    <a:pt x="296246" y="627169"/>
                    <a:pt x="266835" y="595694"/>
                  </a:cubicBezTo>
                  <a:cubicBezTo>
                    <a:pt x="244132" y="570927"/>
                    <a:pt x="243100" y="556996"/>
                    <a:pt x="261675" y="529133"/>
                  </a:cubicBezTo>
                  <a:cubicBezTo>
                    <a:pt x="264771" y="525005"/>
                    <a:pt x="267351" y="520361"/>
                    <a:pt x="270447" y="516233"/>
                  </a:cubicBezTo>
                  <a:cubicBezTo>
                    <a:pt x="296762" y="481663"/>
                    <a:pt x="311209" y="478567"/>
                    <a:pt x="349907" y="498690"/>
                  </a:cubicBezTo>
                  <a:cubicBezTo>
                    <a:pt x="386026" y="517781"/>
                    <a:pt x="422144" y="536357"/>
                    <a:pt x="457231" y="555964"/>
                  </a:cubicBezTo>
                  <a:cubicBezTo>
                    <a:pt x="475806" y="566283"/>
                    <a:pt x="492318" y="564219"/>
                    <a:pt x="507797" y="551320"/>
                  </a:cubicBezTo>
                  <a:cubicBezTo>
                    <a:pt x="523276" y="538421"/>
                    <a:pt x="537723" y="523973"/>
                    <a:pt x="551139" y="508494"/>
                  </a:cubicBezTo>
                  <a:cubicBezTo>
                    <a:pt x="564555" y="492499"/>
                    <a:pt x="567650" y="476503"/>
                    <a:pt x="556815" y="456896"/>
                  </a:cubicBezTo>
                  <a:cubicBezTo>
                    <a:pt x="535143" y="418198"/>
                    <a:pt x="515020" y="378983"/>
                    <a:pt x="494381" y="339769"/>
                  </a:cubicBezTo>
                  <a:cubicBezTo>
                    <a:pt x="480966" y="313970"/>
                    <a:pt x="484062" y="300039"/>
                    <a:pt x="505217" y="280432"/>
                  </a:cubicBezTo>
                  <a:cubicBezTo>
                    <a:pt x="515020" y="271144"/>
                    <a:pt x="525856" y="263405"/>
                    <a:pt x="537723" y="256181"/>
                  </a:cubicBezTo>
                  <a:cubicBezTo>
                    <a:pt x="558362" y="244313"/>
                    <a:pt x="572810" y="245861"/>
                    <a:pt x="590353" y="261857"/>
                  </a:cubicBezTo>
                  <a:cubicBezTo>
                    <a:pt x="620280" y="289203"/>
                    <a:pt x="650207" y="317066"/>
                    <a:pt x="679617" y="344929"/>
                  </a:cubicBezTo>
                  <a:cubicBezTo>
                    <a:pt x="710576" y="374340"/>
                    <a:pt x="717284" y="375372"/>
                    <a:pt x="754950" y="355765"/>
                  </a:cubicBezTo>
                  <a:cubicBezTo>
                    <a:pt x="769913" y="348025"/>
                    <a:pt x="783845" y="339769"/>
                    <a:pt x="797260" y="329450"/>
                  </a:cubicBezTo>
                  <a:cubicBezTo>
                    <a:pt x="811707" y="317582"/>
                    <a:pt x="816351" y="303651"/>
                    <a:pt x="811707" y="285076"/>
                  </a:cubicBezTo>
                  <a:cubicBezTo>
                    <a:pt x="800872" y="242249"/>
                    <a:pt x="791585" y="198907"/>
                    <a:pt x="781781" y="156081"/>
                  </a:cubicBezTo>
                  <a:cubicBezTo>
                    <a:pt x="775589" y="128218"/>
                    <a:pt x="782297" y="114287"/>
                    <a:pt x="807064" y="100872"/>
                  </a:cubicBezTo>
                  <a:cubicBezTo>
                    <a:pt x="818415" y="95196"/>
                    <a:pt x="829766" y="90552"/>
                    <a:pt x="841634" y="86424"/>
                  </a:cubicBezTo>
                  <a:cubicBezTo>
                    <a:pt x="866917" y="78685"/>
                    <a:pt x="881364" y="83328"/>
                    <a:pt x="896328" y="106031"/>
                  </a:cubicBezTo>
                  <a:cubicBezTo>
                    <a:pt x="920062" y="142666"/>
                    <a:pt x="943798" y="179300"/>
                    <a:pt x="965469" y="217483"/>
                  </a:cubicBezTo>
                  <a:cubicBezTo>
                    <a:pt x="976820" y="237090"/>
                    <a:pt x="992299" y="243797"/>
                    <a:pt x="1013455" y="240702"/>
                  </a:cubicBezTo>
                  <a:cubicBezTo>
                    <a:pt x="1035641" y="237090"/>
                    <a:pt x="1057313" y="231414"/>
                    <a:pt x="1077952" y="222642"/>
                  </a:cubicBezTo>
                  <a:cubicBezTo>
                    <a:pt x="1092915" y="215935"/>
                    <a:pt x="1101171" y="205615"/>
                    <a:pt x="1101687" y="188072"/>
                  </a:cubicBezTo>
                  <a:cubicBezTo>
                    <a:pt x="1102719" y="143182"/>
                    <a:pt x="1105298" y="98808"/>
                    <a:pt x="1106847" y="53918"/>
                  </a:cubicBezTo>
                  <a:cubicBezTo>
                    <a:pt x="1107878" y="25023"/>
                    <a:pt x="1117166" y="12640"/>
                    <a:pt x="1145029" y="4900"/>
                  </a:cubicBezTo>
                  <a:cubicBezTo>
                    <a:pt x="1149672" y="3868"/>
                    <a:pt x="1154316" y="2320"/>
                    <a:pt x="1158960" y="1804"/>
                  </a:cubicBezTo>
                  <a:cubicBezTo>
                    <a:pt x="1171731" y="385"/>
                    <a:pt x="1182083" y="-325"/>
                    <a:pt x="1190637" y="1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290" name="Google Shape;290;p15"/>
          <p:cNvSpPr txBox="1"/>
          <p:nvPr/>
        </p:nvSpPr>
        <p:spPr>
          <a:xfrm>
            <a:off x="1290651" y="2006419"/>
            <a:ext cx="5250846" cy="255454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Hình trên cho thấy khung tổng thể của mô hình Điểm trung tâm. Gọi M </a:t>
            </a:r>
            <a:r>
              <a:rPr lang="en-US" sz="2000">
                <a:solidFill>
                  <a:schemeClr val="dk1"/>
                </a:solidFill>
                <a:latin typeface="Cambria Math"/>
                <a:ea typeface="Cambria Math"/>
                <a:cs typeface="Cambria Math"/>
                <a:sym typeface="Cambria Math"/>
              </a:rPr>
              <a:t>∈</a:t>
            </a:r>
            <a:r>
              <a:rPr lang="en-US" sz="2000">
                <a:solidFill>
                  <a:schemeClr val="dk1"/>
                </a:solidFill>
                <a:latin typeface="Times New Roman"/>
                <a:ea typeface="Times New Roman"/>
                <a:cs typeface="Times New Roman"/>
                <a:sym typeface="Times New Roman"/>
              </a:rPr>
              <a:t> R</a:t>
            </a:r>
            <a:r>
              <a:rPr baseline="30000" lang="en-US" sz="2000">
                <a:solidFill>
                  <a:schemeClr val="dk1"/>
                </a:solidFill>
                <a:latin typeface="Times New Roman"/>
                <a:ea typeface="Times New Roman"/>
                <a:cs typeface="Times New Roman"/>
                <a:sym typeface="Times New Roman"/>
              </a:rPr>
              <a:t>W × H × F</a:t>
            </a:r>
            <a:r>
              <a:rPr lang="en-US" sz="2000">
                <a:solidFill>
                  <a:schemeClr val="dk1"/>
                </a:solidFill>
                <a:latin typeface="Times New Roman"/>
                <a:ea typeface="Times New Roman"/>
                <a:cs typeface="Times New Roman"/>
                <a:sym typeface="Times New Roman"/>
              </a:rPr>
              <a:t>  là đầu ra của đường trục 3D. Giai đoạn đầu tiên của Điểm trung tâm dự đoán bản đồ nhiệt dành riêng cho lớp, kích thước đối tượng, tinh chỉnh vị trí voxel phụ, xoay và vận tốc. Tất cả các kết quả đầu ra là những dự đoán dày đặc (dense predictions)</a:t>
            </a:r>
            <a:endParaRPr/>
          </a:p>
          <a:p>
            <a:pPr indent="0" lvl="0" marL="0" marR="0" rtl="0" algn="l">
              <a:spcBef>
                <a:spcPts val="0"/>
              </a:spcBef>
              <a:spcAft>
                <a:spcPts val="0"/>
              </a:spcAft>
              <a:buNone/>
            </a:pPr>
            <a:r>
              <a:t/>
            </a:r>
            <a:endParaRPr sz="2000">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16"/>
          <p:cNvSpPr txBox="1"/>
          <p:nvPr/>
        </p:nvSpPr>
        <p:spPr>
          <a:xfrm>
            <a:off x="6440558" y="1113183"/>
            <a:ext cx="5234608"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lt1"/>
                </a:solidFill>
                <a:latin typeface="Times New Roman"/>
                <a:ea typeface="Times New Roman"/>
                <a:cs typeface="Times New Roman"/>
                <a:sym typeface="Times New Roman"/>
              </a:rPr>
              <a:t>Mục tiêu của trung tâm là tạo ra một đỉnh bản đồ nhiệt ở vị trí trung tâm của bất kỳ đối tượng được phát hiện nào. Đầu này tạo ra bản đồ nhiệt K-kênh Ŷ, một kênh cho mỗi lớp trong số K. </a:t>
            </a:r>
            <a:endParaRPr sz="2000">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500"/>
                                        <p:tgtEl>
                                          <p:spTgt spid="2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grpSp>
        <p:nvGrpSpPr>
          <p:cNvPr id="300" name="Google Shape;300;p17"/>
          <p:cNvGrpSpPr/>
          <p:nvPr/>
        </p:nvGrpSpPr>
        <p:grpSpPr>
          <a:xfrm>
            <a:off x="7768852" y="1362541"/>
            <a:ext cx="3864345" cy="5076385"/>
            <a:chOff x="8032381" y="1773515"/>
            <a:chExt cx="3244097" cy="4261598"/>
          </a:xfrm>
        </p:grpSpPr>
        <p:sp>
          <p:nvSpPr>
            <p:cNvPr id="301" name="Google Shape;301;p17"/>
            <p:cNvSpPr/>
            <p:nvPr/>
          </p:nvSpPr>
          <p:spPr>
            <a:xfrm>
              <a:off x="9030440" y="2119355"/>
              <a:ext cx="1262731" cy="2620365"/>
            </a:xfrm>
            <a:custGeom>
              <a:rect b="b" l="l" r="r" t="t"/>
              <a:pathLst>
                <a:path extrusionOk="0" h="2620365" w="1262731">
                  <a:moveTo>
                    <a:pt x="1259229" y="2164250"/>
                  </a:moveTo>
                  <a:cubicBezTo>
                    <a:pt x="1259272" y="1942482"/>
                    <a:pt x="1259315" y="1720757"/>
                    <a:pt x="1259358" y="1498989"/>
                  </a:cubicBezTo>
                  <a:cubicBezTo>
                    <a:pt x="1264352" y="1493952"/>
                    <a:pt x="1263319" y="1296940"/>
                    <a:pt x="1259401" y="1291558"/>
                  </a:cubicBezTo>
                  <a:cubicBezTo>
                    <a:pt x="1259358" y="1218195"/>
                    <a:pt x="1259272" y="1144875"/>
                    <a:pt x="1259229" y="1071512"/>
                  </a:cubicBezTo>
                  <a:cubicBezTo>
                    <a:pt x="1259186" y="1020322"/>
                    <a:pt x="1225001" y="986008"/>
                    <a:pt x="1173983" y="986008"/>
                  </a:cubicBezTo>
                  <a:cubicBezTo>
                    <a:pt x="1036126" y="986008"/>
                    <a:pt x="898226" y="985879"/>
                    <a:pt x="760369" y="986267"/>
                  </a:cubicBezTo>
                  <a:cubicBezTo>
                    <a:pt x="749477" y="986310"/>
                    <a:pt x="746205" y="983727"/>
                    <a:pt x="746377" y="972533"/>
                  </a:cubicBezTo>
                  <a:cubicBezTo>
                    <a:pt x="747066" y="928791"/>
                    <a:pt x="747066" y="885005"/>
                    <a:pt x="746377" y="841263"/>
                  </a:cubicBezTo>
                  <a:cubicBezTo>
                    <a:pt x="746205" y="829466"/>
                    <a:pt x="749046" y="825764"/>
                    <a:pt x="761360" y="825850"/>
                  </a:cubicBezTo>
                  <a:cubicBezTo>
                    <a:pt x="834249" y="826410"/>
                    <a:pt x="907138" y="826065"/>
                    <a:pt x="980028" y="826151"/>
                  </a:cubicBezTo>
                  <a:cubicBezTo>
                    <a:pt x="990576" y="826151"/>
                    <a:pt x="1000650" y="824946"/>
                    <a:pt x="1010380" y="820425"/>
                  </a:cubicBezTo>
                  <a:cubicBezTo>
                    <a:pt x="1043488" y="805098"/>
                    <a:pt x="1058729" y="778362"/>
                    <a:pt x="1059031" y="742843"/>
                  </a:cubicBezTo>
                  <a:cubicBezTo>
                    <a:pt x="1059547" y="686185"/>
                    <a:pt x="1059246" y="629483"/>
                    <a:pt x="1059289" y="572825"/>
                  </a:cubicBezTo>
                  <a:cubicBezTo>
                    <a:pt x="1063810" y="568089"/>
                    <a:pt x="1059677" y="147587"/>
                    <a:pt x="1058945" y="91316"/>
                  </a:cubicBezTo>
                  <a:cubicBezTo>
                    <a:pt x="1058514" y="58553"/>
                    <a:pt x="1044522" y="32850"/>
                    <a:pt x="1014600" y="17221"/>
                  </a:cubicBezTo>
                  <a:cubicBezTo>
                    <a:pt x="999359" y="9256"/>
                    <a:pt x="982654" y="8309"/>
                    <a:pt x="966078" y="8180"/>
                  </a:cubicBezTo>
                  <a:cubicBezTo>
                    <a:pt x="918591" y="7793"/>
                    <a:pt x="871060" y="7965"/>
                    <a:pt x="823572" y="8137"/>
                  </a:cubicBezTo>
                  <a:cubicBezTo>
                    <a:pt x="816898" y="8180"/>
                    <a:pt x="811172" y="7836"/>
                    <a:pt x="809321" y="0"/>
                  </a:cubicBezTo>
                  <a:cubicBezTo>
                    <a:pt x="801012" y="3229"/>
                    <a:pt x="792315" y="3573"/>
                    <a:pt x="783532" y="3573"/>
                  </a:cubicBezTo>
                  <a:cubicBezTo>
                    <a:pt x="681022" y="3530"/>
                    <a:pt x="578512" y="3487"/>
                    <a:pt x="476045" y="3617"/>
                  </a:cubicBezTo>
                  <a:cubicBezTo>
                    <a:pt x="468726" y="3617"/>
                    <a:pt x="460890" y="1937"/>
                    <a:pt x="454561" y="7620"/>
                  </a:cubicBezTo>
                  <a:cubicBezTo>
                    <a:pt x="404189" y="7793"/>
                    <a:pt x="353816" y="7836"/>
                    <a:pt x="303444" y="8094"/>
                  </a:cubicBezTo>
                  <a:cubicBezTo>
                    <a:pt x="280539" y="8223"/>
                    <a:pt x="258841" y="12270"/>
                    <a:pt x="240500" y="27554"/>
                  </a:cubicBezTo>
                  <a:cubicBezTo>
                    <a:pt x="219318" y="45206"/>
                    <a:pt x="211955" y="68756"/>
                    <a:pt x="211826" y="95191"/>
                  </a:cubicBezTo>
                  <a:cubicBezTo>
                    <a:pt x="211568" y="150170"/>
                    <a:pt x="212084" y="684506"/>
                    <a:pt x="211654" y="740303"/>
                  </a:cubicBezTo>
                  <a:cubicBezTo>
                    <a:pt x="211267" y="793431"/>
                    <a:pt x="250359" y="827916"/>
                    <a:pt x="297115" y="826668"/>
                  </a:cubicBezTo>
                  <a:cubicBezTo>
                    <a:pt x="366603" y="824774"/>
                    <a:pt x="516558" y="825333"/>
                    <a:pt x="521509" y="828390"/>
                  </a:cubicBezTo>
                  <a:cubicBezTo>
                    <a:pt x="521509" y="839498"/>
                    <a:pt x="527623" y="980842"/>
                    <a:pt x="521595" y="986008"/>
                  </a:cubicBezTo>
                  <a:cubicBezTo>
                    <a:pt x="376204" y="986008"/>
                    <a:pt x="230813" y="986396"/>
                    <a:pt x="85421" y="985836"/>
                  </a:cubicBezTo>
                  <a:cubicBezTo>
                    <a:pt x="41163" y="985664"/>
                    <a:pt x="2415" y="1021570"/>
                    <a:pt x="3276" y="1067724"/>
                  </a:cubicBezTo>
                  <a:cubicBezTo>
                    <a:pt x="4567" y="1137729"/>
                    <a:pt x="-2752" y="1492359"/>
                    <a:pt x="1166" y="1496277"/>
                  </a:cubicBezTo>
                  <a:cubicBezTo>
                    <a:pt x="5687" y="1500841"/>
                    <a:pt x="3620" y="2194000"/>
                    <a:pt x="3663" y="2535112"/>
                  </a:cubicBezTo>
                  <a:cubicBezTo>
                    <a:pt x="3663" y="2544239"/>
                    <a:pt x="3146" y="2553280"/>
                    <a:pt x="6074" y="2562322"/>
                  </a:cubicBezTo>
                  <a:cubicBezTo>
                    <a:pt x="17225" y="2597195"/>
                    <a:pt x="47104" y="2619712"/>
                    <a:pt x="83656" y="2619841"/>
                  </a:cubicBezTo>
                  <a:cubicBezTo>
                    <a:pt x="134072" y="2620013"/>
                    <a:pt x="1117239" y="2618549"/>
                    <a:pt x="1170108" y="2620315"/>
                  </a:cubicBezTo>
                  <a:cubicBezTo>
                    <a:pt x="1217080" y="2621864"/>
                    <a:pt x="1260176" y="2588283"/>
                    <a:pt x="1259573" y="2530634"/>
                  </a:cubicBezTo>
                  <a:cubicBezTo>
                    <a:pt x="1258368" y="2408492"/>
                    <a:pt x="1259186" y="2286349"/>
                    <a:pt x="1259229" y="216425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2" name="Google Shape;302;p17"/>
            <p:cNvSpPr/>
            <p:nvPr/>
          </p:nvSpPr>
          <p:spPr>
            <a:xfrm>
              <a:off x="9820172" y="4739325"/>
              <a:ext cx="224781" cy="868889"/>
            </a:xfrm>
            <a:custGeom>
              <a:rect b="b" l="l" r="r" t="t"/>
              <a:pathLst>
                <a:path extrusionOk="0" h="868889" w="224781">
                  <a:moveTo>
                    <a:pt x="172" y="0"/>
                  </a:moveTo>
                  <a:cubicBezTo>
                    <a:pt x="74913" y="0"/>
                    <a:pt x="149697" y="0"/>
                    <a:pt x="224437" y="0"/>
                  </a:cubicBezTo>
                  <a:cubicBezTo>
                    <a:pt x="224480" y="282344"/>
                    <a:pt x="224480" y="564645"/>
                    <a:pt x="224523" y="846989"/>
                  </a:cubicBezTo>
                  <a:cubicBezTo>
                    <a:pt x="224523" y="854093"/>
                    <a:pt x="224696" y="861154"/>
                    <a:pt x="224782" y="868258"/>
                  </a:cubicBezTo>
                  <a:cubicBezTo>
                    <a:pt x="218883" y="870367"/>
                    <a:pt x="214320" y="866707"/>
                    <a:pt x="209541" y="864469"/>
                  </a:cubicBezTo>
                  <a:cubicBezTo>
                    <a:pt x="153485" y="837905"/>
                    <a:pt x="95923" y="834504"/>
                    <a:pt x="36940" y="853404"/>
                  </a:cubicBezTo>
                  <a:cubicBezTo>
                    <a:pt x="28544" y="856073"/>
                    <a:pt x="21053" y="860680"/>
                    <a:pt x="12873" y="863823"/>
                  </a:cubicBezTo>
                  <a:cubicBezTo>
                    <a:pt x="8783" y="865373"/>
                    <a:pt x="4865" y="868817"/>
                    <a:pt x="0" y="865847"/>
                  </a:cubicBezTo>
                  <a:cubicBezTo>
                    <a:pt x="129" y="577217"/>
                    <a:pt x="129" y="288630"/>
                    <a:pt x="172"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3" name="Google Shape;303;p17"/>
            <p:cNvSpPr/>
            <p:nvPr/>
          </p:nvSpPr>
          <p:spPr>
            <a:xfrm>
              <a:off x="9282048" y="4739022"/>
              <a:ext cx="223016" cy="869227"/>
            </a:xfrm>
            <a:custGeom>
              <a:rect b="b" l="l" r="r" t="t"/>
              <a:pathLst>
                <a:path extrusionOk="0" h="869227" w="223016">
                  <a:moveTo>
                    <a:pt x="301" y="868561"/>
                  </a:moveTo>
                  <a:cubicBezTo>
                    <a:pt x="344" y="584193"/>
                    <a:pt x="474" y="299783"/>
                    <a:pt x="0" y="15415"/>
                  </a:cubicBezTo>
                  <a:cubicBezTo>
                    <a:pt x="0" y="2241"/>
                    <a:pt x="3703" y="-84"/>
                    <a:pt x="15844" y="2"/>
                  </a:cubicBezTo>
                  <a:cubicBezTo>
                    <a:pt x="80424" y="605"/>
                    <a:pt x="145047" y="519"/>
                    <a:pt x="209627" y="45"/>
                  </a:cubicBezTo>
                  <a:cubicBezTo>
                    <a:pt x="220003" y="-41"/>
                    <a:pt x="222672" y="2757"/>
                    <a:pt x="222629" y="13133"/>
                  </a:cubicBezTo>
                  <a:cubicBezTo>
                    <a:pt x="222328" y="292119"/>
                    <a:pt x="222371" y="571062"/>
                    <a:pt x="222414" y="850048"/>
                  </a:cubicBezTo>
                  <a:cubicBezTo>
                    <a:pt x="222414" y="855430"/>
                    <a:pt x="222801" y="860854"/>
                    <a:pt x="223016" y="866236"/>
                  </a:cubicBezTo>
                  <a:cubicBezTo>
                    <a:pt x="222973" y="866968"/>
                    <a:pt x="222887" y="867743"/>
                    <a:pt x="222844" y="868475"/>
                  </a:cubicBezTo>
                  <a:cubicBezTo>
                    <a:pt x="216946" y="870843"/>
                    <a:pt x="212425" y="867054"/>
                    <a:pt x="207646" y="864944"/>
                  </a:cubicBezTo>
                  <a:cubicBezTo>
                    <a:pt x="142679" y="836185"/>
                    <a:pt x="77927" y="836357"/>
                    <a:pt x="13217" y="865806"/>
                  </a:cubicBezTo>
                  <a:cubicBezTo>
                    <a:pt x="9213" y="867657"/>
                    <a:pt x="5209" y="870369"/>
                    <a:pt x="301" y="86856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4" name="Google Shape;304;p17"/>
            <p:cNvSpPr/>
            <p:nvPr/>
          </p:nvSpPr>
          <p:spPr>
            <a:xfrm>
              <a:off x="8442024" y="3420781"/>
              <a:ext cx="593431" cy="963961"/>
            </a:xfrm>
            <a:custGeom>
              <a:rect b="b" l="l" r="r" t="t"/>
              <a:pathLst>
                <a:path extrusionOk="0" h="963961" w="593431">
                  <a:moveTo>
                    <a:pt x="593414" y="121"/>
                  </a:moveTo>
                  <a:cubicBezTo>
                    <a:pt x="593457" y="62979"/>
                    <a:pt x="593414" y="125837"/>
                    <a:pt x="593371" y="188695"/>
                  </a:cubicBezTo>
                  <a:cubicBezTo>
                    <a:pt x="593371" y="190761"/>
                    <a:pt x="592725" y="192785"/>
                    <a:pt x="592381" y="194851"/>
                  </a:cubicBezTo>
                  <a:cubicBezTo>
                    <a:pt x="539210" y="227744"/>
                    <a:pt x="498266" y="272735"/>
                    <a:pt x="465158" y="325131"/>
                  </a:cubicBezTo>
                  <a:cubicBezTo>
                    <a:pt x="416077" y="402756"/>
                    <a:pt x="387920" y="488820"/>
                    <a:pt x="365016" y="576950"/>
                  </a:cubicBezTo>
                  <a:cubicBezTo>
                    <a:pt x="353004" y="623232"/>
                    <a:pt x="345211" y="670634"/>
                    <a:pt x="326526" y="715108"/>
                  </a:cubicBezTo>
                  <a:cubicBezTo>
                    <a:pt x="282052" y="820977"/>
                    <a:pt x="207010" y="899248"/>
                    <a:pt x="109322" y="957197"/>
                  </a:cubicBezTo>
                  <a:cubicBezTo>
                    <a:pt x="106136" y="959092"/>
                    <a:pt x="103036" y="961201"/>
                    <a:pt x="99936" y="963225"/>
                  </a:cubicBezTo>
                  <a:cubicBezTo>
                    <a:pt x="92875" y="966066"/>
                    <a:pt x="92660" y="960039"/>
                    <a:pt x="91239" y="956207"/>
                  </a:cubicBezTo>
                  <a:cubicBezTo>
                    <a:pt x="87752" y="946865"/>
                    <a:pt x="85685" y="937049"/>
                    <a:pt x="82370" y="927577"/>
                  </a:cubicBezTo>
                  <a:cubicBezTo>
                    <a:pt x="67431" y="884825"/>
                    <a:pt x="41340" y="849865"/>
                    <a:pt x="8318" y="819599"/>
                  </a:cubicBezTo>
                  <a:cubicBezTo>
                    <a:pt x="4917" y="816499"/>
                    <a:pt x="-594" y="814389"/>
                    <a:pt x="52" y="808147"/>
                  </a:cubicBezTo>
                  <a:cubicBezTo>
                    <a:pt x="108030" y="741758"/>
                    <a:pt x="170543" y="642693"/>
                    <a:pt x="205331" y="523392"/>
                  </a:cubicBezTo>
                  <a:cubicBezTo>
                    <a:pt x="222380" y="465054"/>
                    <a:pt x="235382" y="405684"/>
                    <a:pt x="250924" y="346959"/>
                  </a:cubicBezTo>
                  <a:cubicBezTo>
                    <a:pt x="277445" y="246645"/>
                    <a:pt x="338624" y="169708"/>
                    <a:pt x="414096" y="102373"/>
                  </a:cubicBezTo>
                  <a:cubicBezTo>
                    <a:pt x="466406" y="55703"/>
                    <a:pt x="593414" y="-3022"/>
                    <a:pt x="593414" y="12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5" name="Google Shape;305;p17"/>
            <p:cNvSpPr/>
            <p:nvPr/>
          </p:nvSpPr>
          <p:spPr>
            <a:xfrm>
              <a:off x="10292597" y="3410913"/>
              <a:ext cx="576395" cy="965590"/>
            </a:xfrm>
            <a:custGeom>
              <a:rect b="b" l="l" r="r" t="t"/>
              <a:pathLst>
                <a:path extrusionOk="0" h="965590" w="576395">
                  <a:moveTo>
                    <a:pt x="0" y="207431"/>
                  </a:moveTo>
                  <a:cubicBezTo>
                    <a:pt x="0" y="138288"/>
                    <a:pt x="43" y="69144"/>
                    <a:pt x="43" y="0"/>
                  </a:cubicBezTo>
                  <a:cubicBezTo>
                    <a:pt x="119129" y="54118"/>
                    <a:pt x="214621" y="135618"/>
                    <a:pt x="283980" y="246868"/>
                  </a:cubicBezTo>
                  <a:cubicBezTo>
                    <a:pt x="309812" y="288286"/>
                    <a:pt x="322599" y="335041"/>
                    <a:pt x="334611" y="381840"/>
                  </a:cubicBezTo>
                  <a:cubicBezTo>
                    <a:pt x="351101" y="446248"/>
                    <a:pt x="364705" y="511431"/>
                    <a:pt x="387911" y="573988"/>
                  </a:cubicBezTo>
                  <a:cubicBezTo>
                    <a:pt x="422914" y="668404"/>
                    <a:pt x="479443" y="746072"/>
                    <a:pt x="564387" y="801740"/>
                  </a:cubicBezTo>
                  <a:cubicBezTo>
                    <a:pt x="567831" y="803979"/>
                    <a:pt x="571491" y="805916"/>
                    <a:pt x="575064" y="807983"/>
                  </a:cubicBezTo>
                  <a:cubicBezTo>
                    <a:pt x="578767" y="814053"/>
                    <a:pt x="573945" y="817282"/>
                    <a:pt x="570371" y="820296"/>
                  </a:cubicBezTo>
                  <a:cubicBezTo>
                    <a:pt x="527619" y="856289"/>
                    <a:pt x="500883" y="902183"/>
                    <a:pt x="486460" y="955742"/>
                  </a:cubicBezTo>
                  <a:cubicBezTo>
                    <a:pt x="485255" y="960263"/>
                    <a:pt x="484824" y="966075"/>
                    <a:pt x="477720" y="965558"/>
                  </a:cubicBezTo>
                  <a:cubicBezTo>
                    <a:pt x="437595" y="941620"/>
                    <a:pt x="399363" y="915186"/>
                    <a:pt x="365351" y="882896"/>
                  </a:cubicBezTo>
                  <a:cubicBezTo>
                    <a:pt x="290266" y="811642"/>
                    <a:pt x="243811" y="725105"/>
                    <a:pt x="222328" y="623757"/>
                  </a:cubicBezTo>
                  <a:cubicBezTo>
                    <a:pt x="203513" y="534852"/>
                    <a:pt x="177294" y="448013"/>
                    <a:pt x="134843" y="367030"/>
                  </a:cubicBezTo>
                  <a:cubicBezTo>
                    <a:pt x="104964" y="310027"/>
                    <a:pt x="67077" y="259224"/>
                    <a:pt x="16231" y="219013"/>
                  </a:cubicBezTo>
                  <a:cubicBezTo>
                    <a:pt x="10979" y="214879"/>
                    <a:pt x="5382" y="211263"/>
                    <a:pt x="0" y="20743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6" name="Google Shape;306;p17"/>
            <p:cNvSpPr/>
            <p:nvPr/>
          </p:nvSpPr>
          <p:spPr>
            <a:xfrm>
              <a:off x="8032381" y="4176228"/>
              <a:ext cx="509536" cy="517659"/>
            </a:xfrm>
            <a:custGeom>
              <a:rect b="b" l="l" r="r" t="t"/>
              <a:pathLst>
                <a:path extrusionOk="0" h="517659" w="509536">
                  <a:moveTo>
                    <a:pt x="409653" y="52699"/>
                  </a:moveTo>
                  <a:cubicBezTo>
                    <a:pt x="457356" y="91964"/>
                    <a:pt x="489732" y="141002"/>
                    <a:pt x="504026" y="201492"/>
                  </a:cubicBezTo>
                  <a:cubicBezTo>
                    <a:pt x="504801" y="204721"/>
                    <a:pt x="504543" y="208423"/>
                    <a:pt x="509537" y="207778"/>
                  </a:cubicBezTo>
                  <a:cubicBezTo>
                    <a:pt x="502864" y="213159"/>
                    <a:pt x="505102" y="222416"/>
                    <a:pt x="506179" y="227152"/>
                  </a:cubicBezTo>
                  <a:cubicBezTo>
                    <a:pt x="510871" y="248549"/>
                    <a:pt x="508504" y="269000"/>
                    <a:pt x="506394" y="290440"/>
                  </a:cubicBezTo>
                  <a:cubicBezTo>
                    <a:pt x="504456" y="310460"/>
                    <a:pt x="500969" y="329619"/>
                    <a:pt x="494425" y="348175"/>
                  </a:cubicBezTo>
                  <a:cubicBezTo>
                    <a:pt x="485169" y="374523"/>
                    <a:pt x="472855" y="400097"/>
                    <a:pt x="454385" y="420892"/>
                  </a:cubicBezTo>
                  <a:cubicBezTo>
                    <a:pt x="413097" y="467346"/>
                    <a:pt x="364404" y="502822"/>
                    <a:pt x="301417" y="514533"/>
                  </a:cubicBezTo>
                  <a:cubicBezTo>
                    <a:pt x="276231" y="519226"/>
                    <a:pt x="251087" y="517676"/>
                    <a:pt x="224997" y="516040"/>
                  </a:cubicBezTo>
                  <a:cubicBezTo>
                    <a:pt x="285918" y="487539"/>
                    <a:pt x="321394" y="437597"/>
                    <a:pt x="337495" y="376203"/>
                  </a:cubicBezTo>
                  <a:cubicBezTo>
                    <a:pt x="354502" y="311364"/>
                    <a:pt x="332415" y="251994"/>
                    <a:pt x="292246" y="201018"/>
                  </a:cubicBezTo>
                  <a:cubicBezTo>
                    <a:pt x="269686" y="172345"/>
                    <a:pt x="237396" y="153961"/>
                    <a:pt x="201920" y="142983"/>
                  </a:cubicBezTo>
                  <a:cubicBezTo>
                    <a:pt x="167392" y="132305"/>
                    <a:pt x="132604" y="129248"/>
                    <a:pt x="97042" y="138720"/>
                  </a:cubicBezTo>
                  <a:cubicBezTo>
                    <a:pt x="62470" y="147890"/>
                    <a:pt x="36595" y="160764"/>
                    <a:pt x="0" y="189308"/>
                  </a:cubicBezTo>
                  <a:cubicBezTo>
                    <a:pt x="7793" y="156372"/>
                    <a:pt x="22216" y="127871"/>
                    <a:pt x="41719" y="102082"/>
                  </a:cubicBezTo>
                  <a:cubicBezTo>
                    <a:pt x="59973" y="78015"/>
                    <a:pt x="81715" y="57177"/>
                    <a:pt x="107590" y="41376"/>
                  </a:cubicBezTo>
                  <a:cubicBezTo>
                    <a:pt x="139967" y="21615"/>
                    <a:pt x="173893" y="7149"/>
                    <a:pt x="212598" y="2671"/>
                  </a:cubicBezTo>
                  <a:cubicBezTo>
                    <a:pt x="232962" y="347"/>
                    <a:pt x="253240" y="-816"/>
                    <a:pt x="273088" y="648"/>
                  </a:cubicBezTo>
                  <a:cubicBezTo>
                    <a:pt x="315883" y="3791"/>
                    <a:pt x="355793" y="17439"/>
                    <a:pt x="391571" y="41979"/>
                  </a:cubicBezTo>
                  <a:cubicBezTo>
                    <a:pt x="397340" y="45940"/>
                    <a:pt x="403625" y="49126"/>
                    <a:pt x="409653" y="52699"/>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7" name="Google Shape;307;p17"/>
            <p:cNvSpPr/>
            <p:nvPr/>
          </p:nvSpPr>
          <p:spPr>
            <a:xfrm>
              <a:off x="10770274" y="4169137"/>
              <a:ext cx="506204" cy="517534"/>
            </a:xfrm>
            <a:custGeom>
              <a:rect b="b" l="l" r="r" t="t"/>
              <a:pathLst>
                <a:path extrusionOk="0" h="517534" w="506204">
                  <a:moveTo>
                    <a:pt x="0" y="207335"/>
                  </a:moveTo>
                  <a:cubicBezTo>
                    <a:pt x="4477" y="206775"/>
                    <a:pt x="4348" y="203116"/>
                    <a:pt x="5123" y="199930"/>
                  </a:cubicBezTo>
                  <a:cubicBezTo>
                    <a:pt x="18599" y="143271"/>
                    <a:pt x="47488" y="96085"/>
                    <a:pt x="91876" y="58370"/>
                  </a:cubicBezTo>
                  <a:cubicBezTo>
                    <a:pt x="94459" y="56175"/>
                    <a:pt x="98980" y="54840"/>
                    <a:pt x="97387" y="49802"/>
                  </a:cubicBezTo>
                  <a:cubicBezTo>
                    <a:pt x="103027" y="52816"/>
                    <a:pt x="107633" y="48468"/>
                    <a:pt x="110776" y="45971"/>
                  </a:cubicBezTo>
                  <a:cubicBezTo>
                    <a:pt x="144660" y="18933"/>
                    <a:pt x="184355" y="5587"/>
                    <a:pt x="226245" y="937"/>
                  </a:cubicBezTo>
                  <a:cubicBezTo>
                    <a:pt x="242692" y="-871"/>
                    <a:pt x="260688" y="463"/>
                    <a:pt x="277781" y="636"/>
                  </a:cubicBezTo>
                  <a:cubicBezTo>
                    <a:pt x="305292" y="894"/>
                    <a:pt x="330435" y="7653"/>
                    <a:pt x="355234" y="17168"/>
                  </a:cubicBezTo>
                  <a:cubicBezTo>
                    <a:pt x="381238" y="27113"/>
                    <a:pt x="404099" y="42096"/>
                    <a:pt x="425970" y="59748"/>
                  </a:cubicBezTo>
                  <a:cubicBezTo>
                    <a:pt x="461532" y="88421"/>
                    <a:pt x="486245" y="123811"/>
                    <a:pt x="502089" y="166090"/>
                  </a:cubicBezTo>
                  <a:cubicBezTo>
                    <a:pt x="502390" y="166865"/>
                    <a:pt x="502950" y="167597"/>
                    <a:pt x="503036" y="168372"/>
                  </a:cubicBezTo>
                  <a:cubicBezTo>
                    <a:pt x="503596" y="173667"/>
                    <a:pt x="508461" y="181072"/>
                    <a:pt x="504930" y="183699"/>
                  </a:cubicBezTo>
                  <a:cubicBezTo>
                    <a:pt x="499075" y="188047"/>
                    <a:pt x="495200" y="180168"/>
                    <a:pt x="490852" y="176767"/>
                  </a:cubicBezTo>
                  <a:cubicBezTo>
                    <a:pt x="460413" y="152915"/>
                    <a:pt x="426272" y="139267"/>
                    <a:pt x="387567" y="134359"/>
                  </a:cubicBezTo>
                  <a:cubicBezTo>
                    <a:pt x="335214" y="127729"/>
                    <a:pt x="289448" y="142540"/>
                    <a:pt x="248289" y="173021"/>
                  </a:cubicBezTo>
                  <a:cubicBezTo>
                    <a:pt x="204977" y="205096"/>
                    <a:pt x="179705" y="248838"/>
                    <a:pt x="169932" y="301837"/>
                  </a:cubicBezTo>
                  <a:cubicBezTo>
                    <a:pt x="159211" y="359873"/>
                    <a:pt x="176820" y="409987"/>
                    <a:pt x="211607" y="455710"/>
                  </a:cubicBezTo>
                  <a:cubicBezTo>
                    <a:pt x="230637" y="480767"/>
                    <a:pt x="254532" y="499452"/>
                    <a:pt x="282818" y="512885"/>
                  </a:cubicBezTo>
                  <a:cubicBezTo>
                    <a:pt x="284583" y="513703"/>
                    <a:pt x="286176" y="514865"/>
                    <a:pt x="287597" y="517534"/>
                  </a:cubicBezTo>
                  <a:cubicBezTo>
                    <a:pt x="265381" y="510388"/>
                    <a:pt x="243381" y="519127"/>
                    <a:pt x="220562" y="515468"/>
                  </a:cubicBezTo>
                  <a:cubicBezTo>
                    <a:pt x="181513" y="509225"/>
                    <a:pt x="146468" y="495448"/>
                    <a:pt x="113790" y="474352"/>
                  </a:cubicBezTo>
                  <a:cubicBezTo>
                    <a:pt x="102424" y="466990"/>
                    <a:pt x="93469" y="456399"/>
                    <a:pt x="83050" y="448089"/>
                  </a:cubicBezTo>
                  <a:cubicBezTo>
                    <a:pt x="64838" y="433537"/>
                    <a:pt x="50243" y="416445"/>
                    <a:pt x="38361" y="397028"/>
                  </a:cubicBezTo>
                  <a:cubicBezTo>
                    <a:pt x="19331" y="365943"/>
                    <a:pt x="5898" y="332577"/>
                    <a:pt x="2411" y="295809"/>
                  </a:cubicBezTo>
                  <a:cubicBezTo>
                    <a:pt x="86" y="271226"/>
                    <a:pt x="861" y="246643"/>
                    <a:pt x="2411" y="222016"/>
                  </a:cubicBezTo>
                  <a:cubicBezTo>
                    <a:pt x="2755" y="216850"/>
                    <a:pt x="2928" y="211812"/>
                    <a:pt x="0" y="207335"/>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8" name="Google Shape;308;p17"/>
            <p:cNvSpPr/>
            <p:nvPr/>
          </p:nvSpPr>
          <p:spPr>
            <a:xfrm>
              <a:off x="9702455" y="5577261"/>
              <a:ext cx="456249" cy="456251"/>
            </a:xfrm>
            <a:custGeom>
              <a:rect b="b" l="l" r="r" t="t"/>
              <a:pathLst>
                <a:path extrusionOk="0" h="456251" w="456249">
                  <a:moveTo>
                    <a:pt x="117803" y="27868"/>
                  </a:moveTo>
                  <a:cubicBezTo>
                    <a:pt x="149534" y="11895"/>
                    <a:pt x="182556" y="1347"/>
                    <a:pt x="218505" y="142"/>
                  </a:cubicBezTo>
                  <a:cubicBezTo>
                    <a:pt x="262807" y="-1365"/>
                    <a:pt x="303880" y="9183"/>
                    <a:pt x="342542" y="30322"/>
                  </a:cubicBezTo>
                  <a:cubicBezTo>
                    <a:pt x="417326" y="77035"/>
                    <a:pt x="456677" y="144198"/>
                    <a:pt x="456246" y="232673"/>
                  </a:cubicBezTo>
                  <a:cubicBezTo>
                    <a:pt x="455686" y="347711"/>
                    <a:pt x="362260" y="447380"/>
                    <a:pt x="249030" y="455603"/>
                  </a:cubicBezTo>
                  <a:cubicBezTo>
                    <a:pt x="127447" y="464429"/>
                    <a:pt x="21105" y="382283"/>
                    <a:pt x="2894" y="265393"/>
                  </a:cubicBezTo>
                  <a:cubicBezTo>
                    <a:pt x="-11787" y="171365"/>
                    <a:pt x="30147" y="81254"/>
                    <a:pt x="111561" y="31958"/>
                  </a:cubicBezTo>
                  <a:cubicBezTo>
                    <a:pt x="113627" y="30624"/>
                    <a:pt x="115694" y="29203"/>
                    <a:pt x="117803" y="2786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9" name="Google Shape;309;p17"/>
            <p:cNvSpPr/>
            <p:nvPr/>
          </p:nvSpPr>
          <p:spPr>
            <a:xfrm>
              <a:off x="9165129" y="5578768"/>
              <a:ext cx="456652" cy="456345"/>
            </a:xfrm>
            <a:custGeom>
              <a:rect b="b" l="l" r="r" t="t"/>
              <a:pathLst>
                <a:path extrusionOk="0" h="456345" w="456652">
                  <a:moveTo>
                    <a:pt x="117221" y="28815"/>
                  </a:moveTo>
                  <a:cubicBezTo>
                    <a:pt x="191402" y="-10106"/>
                    <a:pt x="265626" y="-9072"/>
                    <a:pt x="339850" y="28729"/>
                  </a:cubicBezTo>
                  <a:cubicBezTo>
                    <a:pt x="396809" y="62913"/>
                    <a:pt x="434610" y="111391"/>
                    <a:pt x="450411" y="176488"/>
                  </a:cubicBezTo>
                  <a:cubicBezTo>
                    <a:pt x="481883" y="306337"/>
                    <a:pt x="390739" y="438166"/>
                    <a:pt x="258091" y="454527"/>
                  </a:cubicBezTo>
                  <a:cubicBezTo>
                    <a:pt x="116144" y="472049"/>
                    <a:pt x="-6213" y="360713"/>
                    <a:pt x="245" y="218637"/>
                  </a:cubicBezTo>
                  <a:cubicBezTo>
                    <a:pt x="3689" y="143121"/>
                    <a:pt x="37916" y="83492"/>
                    <a:pt x="99569" y="39707"/>
                  </a:cubicBezTo>
                  <a:cubicBezTo>
                    <a:pt x="104606" y="36134"/>
                    <a:pt x="116532" y="29245"/>
                    <a:pt x="117221" y="2881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0" name="Google Shape;310;p17"/>
            <p:cNvSpPr/>
            <p:nvPr/>
          </p:nvSpPr>
          <p:spPr>
            <a:xfrm>
              <a:off x="10092485" y="2379445"/>
              <a:ext cx="162356" cy="312762"/>
            </a:xfrm>
            <a:custGeom>
              <a:rect b="b" l="l" r="r" t="t"/>
              <a:pathLst>
                <a:path extrusionOk="0" h="312762" w="162356">
                  <a:moveTo>
                    <a:pt x="43" y="312736"/>
                  </a:moveTo>
                  <a:cubicBezTo>
                    <a:pt x="43" y="208504"/>
                    <a:pt x="43" y="104271"/>
                    <a:pt x="0" y="39"/>
                  </a:cubicBezTo>
                  <a:cubicBezTo>
                    <a:pt x="33280" y="-865"/>
                    <a:pt x="56658" y="13902"/>
                    <a:pt x="69144" y="44772"/>
                  </a:cubicBezTo>
                  <a:cubicBezTo>
                    <a:pt x="71469" y="50541"/>
                    <a:pt x="74052" y="50885"/>
                    <a:pt x="79304" y="49981"/>
                  </a:cubicBezTo>
                  <a:cubicBezTo>
                    <a:pt x="126749" y="41973"/>
                    <a:pt x="161967" y="71723"/>
                    <a:pt x="162225" y="119943"/>
                  </a:cubicBezTo>
                  <a:cubicBezTo>
                    <a:pt x="162354" y="145344"/>
                    <a:pt x="162440" y="170746"/>
                    <a:pt x="162225" y="196104"/>
                  </a:cubicBezTo>
                  <a:cubicBezTo>
                    <a:pt x="161795" y="242989"/>
                    <a:pt x="124553" y="273643"/>
                    <a:pt x="78874" y="264559"/>
                  </a:cubicBezTo>
                  <a:cubicBezTo>
                    <a:pt x="73707" y="263526"/>
                    <a:pt x="70952" y="263095"/>
                    <a:pt x="68541" y="268951"/>
                  </a:cubicBezTo>
                  <a:cubicBezTo>
                    <a:pt x="55969" y="299303"/>
                    <a:pt x="32678" y="313468"/>
                    <a:pt x="43" y="31273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1" name="Google Shape;311;p17"/>
            <p:cNvSpPr/>
            <p:nvPr/>
          </p:nvSpPr>
          <p:spPr>
            <a:xfrm>
              <a:off x="9090330" y="2379484"/>
              <a:ext cx="154347" cy="312739"/>
            </a:xfrm>
            <a:custGeom>
              <a:rect b="b" l="l" r="r" t="t"/>
              <a:pathLst>
                <a:path extrusionOk="0" h="312739" w="154347">
                  <a:moveTo>
                    <a:pt x="154348" y="0"/>
                  </a:moveTo>
                  <a:cubicBezTo>
                    <a:pt x="154348" y="104232"/>
                    <a:pt x="154348" y="208464"/>
                    <a:pt x="154305" y="312740"/>
                  </a:cubicBezTo>
                  <a:cubicBezTo>
                    <a:pt x="124942" y="310458"/>
                    <a:pt x="104277" y="295949"/>
                    <a:pt x="93513" y="268395"/>
                  </a:cubicBezTo>
                  <a:cubicBezTo>
                    <a:pt x="91188" y="262453"/>
                    <a:pt x="89122" y="261592"/>
                    <a:pt x="82836" y="262798"/>
                  </a:cubicBezTo>
                  <a:cubicBezTo>
                    <a:pt x="37372" y="271365"/>
                    <a:pt x="776" y="241185"/>
                    <a:pt x="217" y="194860"/>
                  </a:cubicBezTo>
                  <a:cubicBezTo>
                    <a:pt x="-128" y="169028"/>
                    <a:pt x="1" y="143152"/>
                    <a:pt x="174" y="117320"/>
                  </a:cubicBezTo>
                  <a:cubicBezTo>
                    <a:pt x="518" y="69531"/>
                    <a:pt x="37199" y="39179"/>
                    <a:pt x="84042" y="48478"/>
                  </a:cubicBezTo>
                  <a:cubicBezTo>
                    <a:pt x="91447" y="49942"/>
                    <a:pt x="92265" y="46713"/>
                    <a:pt x="94374" y="41977"/>
                  </a:cubicBezTo>
                  <a:cubicBezTo>
                    <a:pt x="105956" y="16016"/>
                    <a:pt x="125933" y="1894"/>
                    <a:pt x="154348"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2" name="Google Shape;312;p17"/>
            <p:cNvSpPr/>
            <p:nvPr/>
          </p:nvSpPr>
          <p:spPr>
            <a:xfrm>
              <a:off x="9554748" y="2947099"/>
              <a:ext cx="227278" cy="158264"/>
            </a:xfrm>
            <a:custGeom>
              <a:rect b="b" l="l" r="r" t="t"/>
              <a:pathLst>
                <a:path extrusionOk="0" h="158264" w="227278">
                  <a:moveTo>
                    <a:pt x="0" y="603"/>
                  </a:moveTo>
                  <a:cubicBezTo>
                    <a:pt x="71124" y="431"/>
                    <a:pt x="156155" y="344"/>
                    <a:pt x="227279" y="0"/>
                  </a:cubicBezTo>
                  <a:cubicBezTo>
                    <a:pt x="226461" y="44001"/>
                    <a:pt x="226590" y="112628"/>
                    <a:pt x="227279" y="158264"/>
                  </a:cubicBezTo>
                  <a:cubicBezTo>
                    <a:pt x="156973" y="158178"/>
                    <a:pt x="70392" y="158221"/>
                    <a:pt x="86" y="158221"/>
                  </a:cubicBezTo>
                  <a:cubicBezTo>
                    <a:pt x="43" y="105696"/>
                    <a:pt x="0" y="53128"/>
                    <a:pt x="0" y="60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3" name="Google Shape;313;p17"/>
            <p:cNvSpPr/>
            <p:nvPr/>
          </p:nvSpPr>
          <p:spPr>
            <a:xfrm>
              <a:off x="9487843" y="2020590"/>
              <a:ext cx="354797" cy="106733"/>
            </a:xfrm>
            <a:custGeom>
              <a:rect b="b" l="l" r="r" t="t"/>
              <a:pathLst>
                <a:path extrusionOk="0" h="106733" w="354797">
                  <a:moveTo>
                    <a:pt x="354760" y="98722"/>
                  </a:moveTo>
                  <a:cubicBezTo>
                    <a:pt x="355276" y="106558"/>
                    <a:pt x="350412" y="106773"/>
                    <a:pt x="344427" y="106730"/>
                  </a:cubicBezTo>
                  <a:cubicBezTo>
                    <a:pt x="315323" y="106515"/>
                    <a:pt x="286176" y="106687"/>
                    <a:pt x="257072" y="106644"/>
                  </a:cubicBezTo>
                  <a:cubicBezTo>
                    <a:pt x="171396" y="106558"/>
                    <a:pt x="85676" y="106429"/>
                    <a:pt x="0" y="106300"/>
                  </a:cubicBezTo>
                  <a:cubicBezTo>
                    <a:pt x="646" y="83223"/>
                    <a:pt x="11883" y="65313"/>
                    <a:pt x="27511" y="49555"/>
                  </a:cubicBezTo>
                  <a:cubicBezTo>
                    <a:pt x="34529" y="36639"/>
                    <a:pt x="45981" y="29880"/>
                    <a:pt x="59801" y="26522"/>
                  </a:cubicBezTo>
                  <a:cubicBezTo>
                    <a:pt x="138933" y="-8997"/>
                    <a:pt x="217936" y="-8911"/>
                    <a:pt x="296853" y="27211"/>
                  </a:cubicBezTo>
                  <a:cubicBezTo>
                    <a:pt x="311104" y="30612"/>
                    <a:pt x="321695" y="39050"/>
                    <a:pt x="329703" y="51105"/>
                  </a:cubicBezTo>
                  <a:cubicBezTo>
                    <a:pt x="342059" y="64882"/>
                    <a:pt x="352392" y="79693"/>
                    <a:pt x="354760" y="9872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4" name="Google Shape;314;p17"/>
            <p:cNvSpPr/>
            <p:nvPr/>
          </p:nvSpPr>
          <p:spPr>
            <a:xfrm>
              <a:off x="9784653" y="1773515"/>
              <a:ext cx="244986" cy="298180"/>
            </a:xfrm>
            <a:custGeom>
              <a:rect b="b" l="l" r="r" t="t"/>
              <a:pathLst>
                <a:path extrusionOk="0" h="298180" w="244986">
                  <a:moveTo>
                    <a:pt x="32850" y="298180"/>
                  </a:moveTo>
                  <a:cubicBezTo>
                    <a:pt x="21914" y="290216"/>
                    <a:pt x="10936" y="282251"/>
                    <a:pt x="0" y="274286"/>
                  </a:cubicBezTo>
                  <a:cubicBezTo>
                    <a:pt x="27038" y="234505"/>
                    <a:pt x="57907" y="197565"/>
                    <a:pt x="86279" y="158774"/>
                  </a:cubicBezTo>
                  <a:cubicBezTo>
                    <a:pt x="105007" y="133157"/>
                    <a:pt x="124769" y="108315"/>
                    <a:pt x="143884" y="83000"/>
                  </a:cubicBezTo>
                  <a:cubicBezTo>
                    <a:pt x="148405" y="77015"/>
                    <a:pt x="149869" y="71160"/>
                    <a:pt x="148706" y="62549"/>
                  </a:cubicBezTo>
                  <a:cubicBezTo>
                    <a:pt x="145391" y="37535"/>
                    <a:pt x="146554" y="17860"/>
                    <a:pt x="176347" y="3782"/>
                  </a:cubicBezTo>
                  <a:cubicBezTo>
                    <a:pt x="192449" y="-3796"/>
                    <a:pt x="217376" y="380"/>
                    <a:pt x="231240" y="13038"/>
                  </a:cubicBezTo>
                  <a:cubicBezTo>
                    <a:pt x="243079" y="23844"/>
                    <a:pt x="248461" y="48557"/>
                    <a:pt x="242606" y="65219"/>
                  </a:cubicBezTo>
                  <a:cubicBezTo>
                    <a:pt x="236062" y="83818"/>
                    <a:pt x="218496" y="98843"/>
                    <a:pt x="199682" y="97595"/>
                  </a:cubicBezTo>
                  <a:cubicBezTo>
                    <a:pt x="184914" y="96605"/>
                    <a:pt x="177595" y="106119"/>
                    <a:pt x="172170" y="114644"/>
                  </a:cubicBezTo>
                  <a:cubicBezTo>
                    <a:pt x="155294" y="141208"/>
                    <a:pt x="134499" y="164801"/>
                    <a:pt x="116459" y="190418"/>
                  </a:cubicBezTo>
                  <a:cubicBezTo>
                    <a:pt x="102510" y="210222"/>
                    <a:pt x="88303" y="230113"/>
                    <a:pt x="72244" y="248152"/>
                  </a:cubicBezTo>
                  <a:cubicBezTo>
                    <a:pt x="58079" y="264211"/>
                    <a:pt x="48823" y="283801"/>
                    <a:pt x="32850" y="298180"/>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5" name="Google Shape;315;p17"/>
            <p:cNvSpPr/>
            <p:nvPr/>
          </p:nvSpPr>
          <p:spPr>
            <a:xfrm>
              <a:off x="9303508" y="1773840"/>
              <a:ext cx="244136" cy="296305"/>
            </a:xfrm>
            <a:custGeom>
              <a:rect b="b" l="l" r="r" t="t"/>
              <a:pathLst>
                <a:path extrusionOk="0" h="296305" w="244136">
                  <a:moveTo>
                    <a:pt x="244137" y="273272"/>
                  </a:moveTo>
                  <a:cubicBezTo>
                    <a:pt x="232943" y="280376"/>
                    <a:pt x="221835" y="287566"/>
                    <a:pt x="211847" y="296306"/>
                  </a:cubicBezTo>
                  <a:cubicBezTo>
                    <a:pt x="194324" y="276673"/>
                    <a:pt x="178911" y="255405"/>
                    <a:pt x="163196" y="234352"/>
                  </a:cubicBezTo>
                  <a:cubicBezTo>
                    <a:pt x="143951" y="208563"/>
                    <a:pt x="124190" y="183118"/>
                    <a:pt x="104687" y="157544"/>
                  </a:cubicBezTo>
                  <a:cubicBezTo>
                    <a:pt x="92761" y="141873"/>
                    <a:pt x="80491" y="126460"/>
                    <a:pt x="69038" y="110444"/>
                  </a:cubicBezTo>
                  <a:cubicBezTo>
                    <a:pt x="63140" y="102178"/>
                    <a:pt x="57199" y="97442"/>
                    <a:pt x="46005" y="97442"/>
                  </a:cubicBezTo>
                  <a:cubicBezTo>
                    <a:pt x="26803" y="97485"/>
                    <a:pt x="13241" y="84741"/>
                    <a:pt x="5276" y="69328"/>
                  </a:cubicBezTo>
                  <a:cubicBezTo>
                    <a:pt x="-3808" y="51676"/>
                    <a:pt x="-837" y="32431"/>
                    <a:pt x="11691" y="16502"/>
                  </a:cubicBezTo>
                  <a:cubicBezTo>
                    <a:pt x="24435" y="314"/>
                    <a:pt x="52936" y="-4638"/>
                    <a:pt x="72138" y="4662"/>
                  </a:cubicBezTo>
                  <a:cubicBezTo>
                    <a:pt x="91943" y="14263"/>
                    <a:pt x="103998" y="35833"/>
                    <a:pt x="97755" y="57359"/>
                  </a:cubicBezTo>
                  <a:cubicBezTo>
                    <a:pt x="93794" y="70964"/>
                    <a:pt x="98013" y="79015"/>
                    <a:pt x="105677" y="88745"/>
                  </a:cubicBezTo>
                  <a:cubicBezTo>
                    <a:pt x="137321" y="129043"/>
                    <a:pt x="169396" y="169040"/>
                    <a:pt x="199017" y="210802"/>
                  </a:cubicBezTo>
                  <a:cubicBezTo>
                    <a:pt x="210426" y="226903"/>
                    <a:pt x="223987" y="241154"/>
                    <a:pt x="234837" y="257644"/>
                  </a:cubicBezTo>
                  <a:cubicBezTo>
                    <a:pt x="238195" y="262767"/>
                    <a:pt x="241381" y="267847"/>
                    <a:pt x="244137" y="273272"/>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6" name="Google Shape;316;p17"/>
            <p:cNvSpPr/>
            <p:nvPr/>
          </p:nvSpPr>
          <p:spPr>
            <a:xfrm>
              <a:off x="9114346" y="4130636"/>
              <a:ext cx="541233" cy="527920"/>
            </a:xfrm>
            <a:custGeom>
              <a:rect b="b" l="l" r="r" t="t"/>
              <a:pathLst>
                <a:path extrusionOk="0" h="527920" w="541233">
                  <a:moveTo>
                    <a:pt x="541233" y="527921"/>
                  </a:moveTo>
                  <a:cubicBezTo>
                    <a:pt x="462532" y="524950"/>
                    <a:pt x="385036" y="526543"/>
                    <a:pt x="307583" y="525897"/>
                  </a:cubicBezTo>
                  <a:cubicBezTo>
                    <a:pt x="268404" y="525596"/>
                    <a:pt x="229225" y="526371"/>
                    <a:pt x="190047" y="525596"/>
                  </a:cubicBezTo>
                  <a:cubicBezTo>
                    <a:pt x="146864" y="524735"/>
                    <a:pt x="105318" y="516253"/>
                    <a:pt x="70789" y="488441"/>
                  </a:cubicBezTo>
                  <a:cubicBezTo>
                    <a:pt x="28640" y="454472"/>
                    <a:pt x="3841" y="410901"/>
                    <a:pt x="2334" y="355449"/>
                  </a:cubicBezTo>
                  <a:cubicBezTo>
                    <a:pt x="-766" y="241271"/>
                    <a:pt x="827" y="127051"/>
                    <a:pt x="9" y="12830"/>
                  </a:cubicBezTo>
                  <a:cubicBezTo>
                    <a:pt x="-34" y="8697"/>
                    <a:pt x="9" y="4521"/>
                    <a:pt x="1559" y="0"/>
                  </a:cubicBezTo>
                  <a:cubicBezTo>
                    <a:pt x="6898" y="15456"/>
                    <a:pt x="12150" y="30913"/>
                    <a:pt x="17532" y="46325"/>
                  </a:cubicBezTo>
                  <a:cubicBezTo>
                    <a:pt x="49047" y="137168"/>
                    <a:pt x="93091" y="221381"/>
                    <a:pt x="154614" y="295518"/>
                  </a:cubicBezTo>
                  <a:cubicBezTo>
                    <a:pt x="251484" y="412365"/>
                    <a:pt x="372895" y="490378"/>
                    <a:pt x="522161" y="522969"/>
                  </a:cubicBezTo>
                  <a:cubicBezTo>
                    <a:pt x="528102" y="524261"/>
                    <a:pt x="534603" y="523142"/>
                    <a:pt x="541233" y="52792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7" name="Google Shape;317;p17"/>
            <p:cNvSpPr/>
            <p:nvPr/>
          </p:nvSpPr>
          <p:spPr>
            <a:xfrm>
              <a:off x="9169334" y="3235168"/>
              <a:ext cx="988592" cy="968709"/>
            </a:xfrm>
            <a:custGeom>
              <a:rect b="b" l="l" r="r" t="t"/>
              <a:pathLst>
                <a:path extrusionOk="0" h="968709" w="988592">
                  <a:moveTo>
                    <a:pt x="902184" y="1"/>
                  </a:moveTo>
                  <a:cubicBezTo>
                    <a:pt x="946314" y="-257"/>
                    <a:pt x="988635" y="40773"/>
                    <a:pt x="988549" y="85548"/>
                  </a:cubicBezTo>
                  <a:cubicBezTo>
                    <a:pt x="987903" y="350283"/>
                    <a:pt x="987860" y="615062"/>
                    <a:pt x="988592" y="879797"/>
                  </a:cubicBezTo>
                  <a:cubicBezTo>
                    <a:pt x="988721" y="928662"/>
                    <a:pt x="949499" y="968702"/>
                    <a:pt x="899041" y="968659"/>
                  </a:cubicBezTo>
                  <a:cubicBezTo>
                    <a:pt x="654024" y="968616"/>
                    <a:pt x="113962" y="968358"/>
                    <a:pt x="88948" y="968702"/>
                  </a:cubicBezTo>
                  <a:cubicBezTo>
                    <a:pt x="41418" y="969348"/>
                    <a:pt x="-86" y="929610"/>
                    <a:pt x="0" y="880443"/>
                  </a:cubicBezTo>
                  <a:cubicBezTo>
                    <a:pt x="560" y="616095"/>
                    <a:pt x="259" y="351790"/>
                    <a:pt x="259" y="87443"/>
                  </a:cubicBezTo>
                  <a:cubicBezTo>
                    <a:pt x="259" y="38362"/>
                    <a:pt x="38146" y="302"/>
                    <a:pt x="87054" y="302"/>
                  </a:cubicBezTo>
                  <a:cubicBezTo>
                    <a:pt x="222974" y="260"/>
                    <a:pt x="766350" y="819"/>
                    <a:pt x="902184" y="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8" name="Google Shape;318;p17"/>
            <p:cNvSpPr/>
            <p:nvPr/>
          </p:nvSpPr>
          <p:spPr>
            <a:xfrm>
              <a:off x="9414753" y="2649902"/>
              <a:ext cx="510297" cy="152425"/>
            </a:xfrm>
            <a:custGeom>
              <a:rect b="b" l="l" r="r" t="t"/>
              <a:pathLst>
                <a:path extrusionOk="0" h="152425" w="510297">
                  <a:moveTo>
                    <a:pt x="254861" y="43"/>
                  </a:moveTo>
                  <a:cubicBezTo>
                    <a:pt x="328568" y="43"/>
                    <a:pt x="402276" y="43"/>
                    <a:pt x="476026" y="43"/>
                  </a:cubicBezTo>
                  <a:cubicBezTo>
                    <a:pt x="497295" y="43"/>
                    <a:pt x="509522" y="11237"/>
                    <a:pt x="509909" y="32634"/>
                  </a:cubicBezTo>
                  <a:cubicBezTo>
                    <a:pt x="510469" y="61782"/>
                    <a:pt x="510383" y="90972"/>
                    <a:pt x="509909" y="120119"/>
                  </a:cubicBezTo>
                  <a:cubicBezTo>
                    <a:pt x="509608" y="138029"/>
                    <a:pt x="501256" y="147243"/>
                    <a:pt x="483475" y="150988"/>
                  </a:cubicBezTo>
                  <a:cubicBezTo>
                    <a:pt x="479040" y="151935"/>
                    <a:pt x="474433" y="152366"/>
                    <a:pt x="469913" y="152366"/>
                  </a:cubicBezTo>
                  <a:cubicBezTo>
                    <a:pt x="326631" y="152452"/>
                    <a:pt x="183392" y="152452"/>
                    <a:pt x="40111" y="152323"/>
                  </a:cubicBezTo>
                  <a:cubicBezTo>
                    <a:pt x="32706" y="152323"/>
                    <a:pt x="25171" y="151290"/>
                    <a:pt x="17938" y="149654"/>
                  </a:cubicBezTo>
                  <a:cubicBezTo>
                    <a:pt x="7089" y="147243"/>
                    <a:pt x="114" y="136393"/>
                    <a:pt x="71" y="122702"/>
                  </a:cubicBezTo>
                  <a:cubicBezTo>
                    <a:pt x="-58" y="92263"/>
                    <a:pt x="28" y="61868"/>
                    <a:pt x="28" y="31429"/>
                  </a:cubicBezTo>
                  <a:cubicBezTo>
                    <a:pt x="28" y="10290"/>
                    <a:pt x="10103" y="0"/>
                    <a:pt x="31242" y="0"/>
                  </a:cubicBezTo>
                  <a:cubicBezTo>
                    <a:pt x="105767" y="0"/>
                    <a:pt x="180336" y="43"/>
                    <a:pt x="254861" y="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19" name="Google Shape;319;p17"/>
            <p:cNvSpPr/>
            <p:nvPr/>
          </p:nvSpPr>
          <p:spPr>
            <a:xfrm>
              <a:off x="9747412" y="2347365"/>
              <a:ext cx="170017" cy="170148"/>
            </a:xfrm>
            <a:custGeom>
              <a:rect b="b" l="l" r="r" t="t"/>
              <a:pathLst>
                <a:path extrusionOk="0" h="170148" w="170017">
                  <a:moveTo>
                    <a:pt x="84169" y="170148"/>
                  </a:moveTo>
                  <a:cubicBezTo>
                    <a:pt x="36036" y="170062"/>
                    <a:pt x="-86" y="133165"/>
                    <a:pt x="0" y="84257"/>
                  </a:cubicBezTo>
                  <a:cubicBezTo>
                    <a:pt x="86" y="38060"/>
                    <a:pt x="39007" y="-257"/>
                    <a:pt x="85547" y="1"/>
                  </a:cubicBezTo>
                  <a:cubicBezTo>
                    <a:pt x="131873" y="260"/>
                    <a:pt x="170061" y="38922"/>
                    <a:pt x="170018" y="85548"/>
                  </a:cubicBezTo>
                  <a:cubicBezTo>
                    <a:pt x="169975" y="133295"/>
                    <a:pt x="132518" y="170234"/>
                    <a:pt x="84169" y="17014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0" name="Google Shape;320;p17"/>
            <p:cNvSpPr/>
            <p:nvPr/>
          </p:nvSpPr>
          <p:spPr>
            <a:xfrm>
              <a:off x="9421380" y="2348137"/>
              <a:ext cx="170136" cy="169707"/>
            </a:xfrm>
            <a:custGeom>
              <a:rect b="b" l="l" r="r" t="t"/>
              <a:pathLst>
                <a:path extrusionOk="0" h="169707" w="170136">
                  <a:moveTo>
                    <a:pt x="83641" y="169505"/>
                  </a:moveTo>
                  <a:cubicBezTo>
                    <a:pt x="42396" y="172992"/>
                    <a:pt x="-1346" y="130972"/>
                    <a:pt x="32" y="83915"/>
                  </a:cubicBezTo>
                  <a:cubicBezTo>
                    <a:pt x="1323" y="39354"/>
                    <a:pt x="35766" y="-427"/>
                    <a:pt x="84675" y="3"/>
                  </a:cubicBezTo>
                  <a:cubicBezTo>
                    <a:pt x="136726" y="477"/>
                    <a:pt x="170265" y="38020"/>
                    <a:pt x="170136" y="85637"/>
                  </a:cubicBezTo>
                  <a:cubicBezTo>
                    <a:pt x="170049" y="136612"/>
                    <a:pt x="128159" y="172518"/>
                    <a:pt x="83641" y="16950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1" name="Google Shape;321;p17"/>
            <p:cNvSpPr/>
            <p:nvPr/>
          </p:nvSpPr>
          <p:spPr>
            <a:xfrm>
              <a:off x="9734410" y="5609256"/>
              <a:ext cx="392820" cy="391366"/>
            </a:xfrm>
            <a:custGeom>
              <a:rect b="b" l="l" r="r" t="t"/>
              <a:pathLst>
                <a:path extrusionOk="0" h="391366" w="392820">
                  <a:moveTo>
                    <a:pt x="196711" y="391232"/>
                  </a:moveTo>
                  <a:cubicBezTo>
                    <a:pt x="92091" y="395365"/>
                    <a:pt x="-172" y="304049"/>
                    <a:pt x="0" y="195683"/>
                  </a:cubicBezTo>
                  <a:cubicBezTo>
                    <a:pt x="172" y="89427"/>
                    <a:pt x="90714" y="-813"/>
                    <a:pt x="197314" y="6"/>
                  </a:cubicBezTo>
                  <a:cubicBezTo>
                    <a:pt x="303010" y="824"/>
                    <a:pt x="393207" y="89126"/>
                    <a:pt x="392819" y="196501"/>
                  </a:cubicBezTo>
                  <a:cubicBezTo>
                    <a:pt x="392432" y="303403"/>
                    <a:pt x="304302" y="394504"/>
                    <a:pt x="196711" y="39123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2" name="Google Shape;322;p17"/>
            <p:cNvSpPr/>
            <p:nvPr/>
          </p:nvSpPr>
          <p:spPr>
            <a:xfrm>
              <a:off x="9197087" y="5610596"/>
              <a:ext cx="392495" cy="392385"/>
            </a:xfrm>
            <a:custGeom>
              <a:rect b="b" l="l" r="r" t="t"/>
              <a:pathLst>
                <a:path extrusionOk="0" h="392385" w="392495">
                  <a:moveTo>
                    <a:pt x="195909" y="392346"/>
                  </a:moveTo>
                  <a:cubicBezTo>
                    <a:pt x="89438" y="393595"/>
                    <a:pt x="-1404" y="304431"/>
                    <a:pt x="16" y="194300"/>
                  </a:cubicBezTo>
                  <a:cubicBezTo>
                    <a:pt x="1437" y="86366"/>
                    <a:pt x="88491" y="216"/>
                    <a:pt x="195134" y="0"/>
                  </a:cubicBezTo>
                  <a:cubicBezTo>
                    <a:pt x="305911" y="-215"/>
                    <a:pt x="393180" y="87356"/>
                    <a:pt x="392491" y="199725"/>
                  </a:cubicBezTo>
                  <a:cubicBezTo>
                    <a:pt x="391845" y="304474"/>
                    <a:pt x="302165" y="394542"/>
                    <a:pt x="195909" y="39234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3" name="Google Shape;323;p17"/>
            <p:cNvSpPr/>
            <p:nvPr/>
          </p:nvSpPr>
          <p:spPr>
            <a:xfrm>
              <a:off x="9182466" y="3248311"/>
              <a:ext cx="962576" cy="942007"/>
            </a:xfrm>
            <a:custGeom>
              <a:rect b="b" l="l" r="r" t="t"/>
              <a:pathLst>
                <a:path extrusionOk="0" h="942007" w="962576">
                  <a:moveTo>
                    <a:pt x="83567" y="941997"/>
                  </a:moveTo>
                  <a:cubicBezTo>
                    <a:pt x="29707" y="941997"/>
                    <a:pt x="0" y="912333"/>
                    <a:pt x="0" y="858646"/>
                  </a:cubicBezTo>
                  <a:cubicBezTo>
                    <a:pt x="0" y="599335"/>
                    <a:pt x="0" y="339982"/>
                    <a:pt x="0" y="80671"/>
                  </a:cubicBezTo>
                  <a:cubicBezTo>
                    <a:pt x="0" y="31375"/>
                    <a:pt x="31041" y="32"/>
                    <a:pt x="80165" y="32"/>
                  </a:cubicBezTo>
                  <a:cubicBezTo>
                    <a:pt x="347699" y="-11"/>
                    <a:pt x="615190" y="-11"/>
                    <a:pt x="882724" y="32"/>
                  </a:cubicBezTo>
                  <a:cubicBezTo>
                    <a:pt x="931202" y="32"/>
                    <a:pt x="962545" y="31375"/>
                    <a:pt x="962545" y="79767"/>
                  </a:cubicBezTo>
                  <a:cubicBezTo>
                    <a:pt x="962587" y="340326"/>
                    <a:pt x="962587" y="600928"/>
                    <a:pt x="962545" y="861487"/>
                  </a:cubicBezTo>
                  <a:cubicBezTo>
                    <a:pt x="962545" y="910999"/>
                    <a:pt x="931718" y="941954"/>
                    <a:pt x="882379" y="941954"/>
                  </a:cubicBezTo>
                  <a:cubicBezTo>
                    <a:pt x="748225" y="942040"/>
                    <a:pt x="215654" y="941997"/>
                    <a:pt x="83567" y="94199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4" name="Google Shape;324;p17"/>
            <p:cNvSpPr/>
            <p:nvPr/>
          </p:nvSpPr>
          <p:spPr>
            <a:xfrm>
              <a:off x="9427325" y="2662969"/>
              <a:ext cx="483420" cy="124962"/>
            </a:xfrm>
            <a:custGeom>
              <a:rect b="b" l="l" r="r" t="t"/>
              <a:pathLst>
                <a:path extrusionOk="0" h="124962" w="483420">
                  <a:moveTo>
                    <a:pt x="242117" y="124962"/>
                  </a:moveTo>
                  <a:cubicBezTo>
                    <a:pt x="168754" y="124962"/>
                    <a:pt x="95434" y="124962"/>
                    <a:pt x="22071" y="124962"/>
                  </a:cubicBezTo>
                  <a:cubicBezTo>
                    <a:pt x="3989" y="124962"/>
                    <a:pt x="71" y="121045"/>
                    <a:pt x="28" y="103134"/>
                  </a:cubicBezTo>
                  <a:cubicBezTo>
                    <a:pt x="28" y="75193"/>
                    <a:pt x="-58" y="47251"/>
                    <a:pt x="71" y="19309"/>
                  </a:cubicBezTo>
                  <a:cubicBezTo>
                    <a:pt x="114" y="5575"/>
                    <a:pt x="5238" y="108"/>
                    <a:pt x="18713" y="65"/>
                  </a:cubicBezTo>
                  <a:cubicBezTo>
                    <a:pt x="167506" y="-22"/>
                    <a:pt x="316255" y="-22"/>
                    <a:pt x="465048" y="65"/>
                  </a:cubicBezTo>
                  <a:cubicBezTo>
                    <a:pt x="478007" y="65"/>
                    <a:pt x="483173" y="5317"/>
                    <a:pt x="483259" y="18405"/>
                  </a:cubicBezTo>
                  <a:cubicBezTo>
                    <a:pt x="483475" y="47596"/>
                    <a:pt x="483475" y="76786"/>
                    <a:pt x="483259" y="105976"/>
                  </a:cubicBezTo>
                  <a:cubicBezTo>
                    <a:pt x="483173" y="120528"/>
                    <a:pt x="478480" y="124876"/>
                    <a:pt x="463369" y="124876"/>
                  </a:cubicBezTo>
                  <a:cubicBezTo>
                    <a:pt x="389661" y="124962"/>
                    <a:pt x="315868" y="124962"/>
                    <a:pt x="242117" y="12496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5" name="Google Shape;325;p17"/>
            <p:cNvSpPr/>
            <p:nvPr/>
          </p:nvSpPr>
          <p:spPr>
            <a:xfrm>
              <a:off x="9760152" y="2361229"/>
              <a:ext cx="144240" cy="143454"/>
            </a:xfrm>
            <a:custGeom>
              <a:rect b="b" l="l" r="r" t="t"/>
              <a:pathLst>
                <a:path extrusionOk="0" h="143454" w="144240">
                  <a:moveTo>
                    <a:pt x="72161" y="143454"/>
                  </a:moveTo>
                  <a:cubicBezTo>
                    <a:pt x="33155" y="143497"/>
                    <a:pt x="391" y="111250"/>
                    <a:pt x="3" y="72373"/>
                  </a:cubicBezTo>
                  <a:cubicBezTo>
                    <a:pt x="-384" y="32764"/>
                    <a:pt x="32078" y="86"/>
                    <a:pt x="71989" y="0"/>
                  </a:cubicBezTo>
                  <a:cubicBezTo>
                    <a:pt x="111813" y="-86"/>
                    <a:pt x="144835" y="32936"/>
                    <a:pt x="144232" y="72201"/>
                  </a:cubicBezTo>
                  <a:cubicBezTo>
                    <a:pt x="143586" y="111422"/>
                    <a:pt x="111253" y="143411"/>
                    <a:pt x="72161" y="14345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6" name="Google Shape;326;p17"/>
            <p:cNvSpPr/>
            <p:nvPr/>
          </p:nvSpPr>
          <p:spPr>
            <a:xfrm>
              <a:off x="9434585" y="2361702"/>
              <a:ext cx="143455" cy="143240"/>
            </a:xfrm>
            <a:custGeom>
              <a:rect b="b" l="l" r="r" t="t"/>
              <a:pathLst>
                <a:path extrusionOk="0" h="143240" w="143455">
                  <a:moveTo>
                    <a:pt x="143455" y="72158"/>
                  </a:moveTo>
                  <a:cubicBezTo>
                    <a:pt x="143282" y="112111"/>
                    <a:pt x="111078" y="143497"/>
                    <a:pt x="70608" y="143239"/>
                  </a:cubicBezTo>
                  <a:cubicBezTo>
                    <a:pt x="31473" y="142980"/>
                    <a:pt x="-172" y="110690"/>
                    <a:pt x="1" y="71124"/>
                  </a:cubicBezTo>
                  <a:cubicBezTo>
                    <a:pt x="173" y="31817"/>
                    <a:pt x="32334" y="-86"/>
                    <a:pt x="71641" y="0"/>
                  </a:cubicBezTo>
                  <a:cubicBezTo>
                    <a:pt x="111767" y="43"/>
                    <a:pt x="143627" y="32075"/>
                    <a:pt x="143455" y="7215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7" name="Google Shape;327;p17"/>
            <p:cNvSpPr/>
            <p:nvPr/>
          </p:nvSpPr>
          <p:spPr>
            <a:xfrm>
              <a:off x="9837392" y="5706992"/>
              <a:ext cx="194216" cy="193697"/>
            </a:xfrm>
            <a:custGeom>
              <a:rect b="b" l="l" r="r" t="t"/>
              <a:pathLst>
                <a:path extrusionOk="0" h="193697" w="194216">
                  <a:moveTo>
                    <a:pt x="97000" y="0"/>
                  </a:moveTo>
                  <a:cubicBezTo>
                    <a:pt x="150516" y="-129"/>
                    <a:pt x="193871" y="42882"/>
                    <a:pt x="194215" y="96569"/>
                  </a:cubicBezTo>
                  <a:cubicBezTo>
                    <a:pt x="194559" y="149826"/>
                    <a:pt x="151119" y="193525"/>
                    <a:pt x="97603" y="193697"/>
                  </a:cubicBezTo>
                  <a:cubicBezTo>
                    <a:pt x="43614" y="193870"/>
                    <a:pt x="303" y="151333"/>
                    <a:pt x="1" y="97818"/>
                  </a:cubicBezTo>
                  <a:cubicBezTo>
                    <a:pt x="-257" y="43269"/>
                    <a:pt x="42452" y="173"/>
                    <a:pt x="97000" y="0"/>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8" name="Google Shape;328;p17"/>
            <p:cNvSpPr/>
            <p:nvPr/>
          </p:nvSpPr>
          <p:spPr>
            <a:xfrm>
              <a:off x="9299786" y="5708154"/>
              <a:ext cx="194473" cy="194516"/>
            </a:xfrm>
            <a:custGeom>
              <a:rect b="b" l="l" r="r" t="t"/>
              <a:pathLst>
                <a:path extrusionOk="0" h="194516" w="194473">
                  <a:moveTo>
                    <a:pt x="96655" y="194516"/>
                  </a:moveTo>
                  <a:cubicBezTo>
                    <a:pt x="43355" y="194344"/>
                    <a:pt x="-129" y="150558"/>
                    <a:pt x="0" y="97172"/>
                  </a:cubicBezTo>
                  <a:cubicBezTo>
                    <a:pt x="129" y="44001"/>
                    <a:pt x="43829" y="259"/>
                    <a:pt x="97086" y="1"/>
                  </a:cubicBezTo>
                  <a:cubicBezTo>
                    <a:pt x="149869" y="-214"/>
                    <a:pt x="194257" y="43915"/>
                    <a:pt x="194472" y="96957"/>
                  </a:cubicBezTo>
                  <a:cubicBezTo>
                    <a:pt x="194731" y="150688"/>
                    <a:pt x="150601" y="194645"/>
                    <a:pt x="96655" y="194516"/>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29" name="Google Shape;329;p17"/>
            <p:cNvSpPr/>
            <p:nvPr/>
          </p:nvSpPr>
          <p:spPr>
            <a:xfrm>
              <a:off x="9320909" y="3363921"/>
              <a:ext cx="681551" cy="394648"/>
            </a:xfrm>
            <a:custGeom>
              <a:rect b="b" l="l" r="r" t="t"/>
              <a:pathLst>
                <a:path extrusionOk="0" h="394648" w="681551">
                  <a:moveTo>
                    <a:pt x="66405" y="394606"/>
                  </a:moveTo>
                  <a:cubicBezTo>
                    <a:pt x="26451" y="394606"/>
                    <a:pt x="447" y="369506"/>
                    <a:pt x="275" y="329466"/>
                  </a:cubicBezTo>
                  <a:cubicBezTo>
                    <a:pt x="-70" y="241508"/>
                    <a:pt x="-113" y="153550"/>
                    <a:pt x="275" y="65592"/>
                  </a:cubicBezTo>
                  <a:cubicBezTo>
                    <a:pt x="447" y="25681"/>
                    <a:pt x="26623" y="108"/>
                    <a:pt x="66362" y="65"/>
                  </a:cubicBezTo>
                  <a:cubicBezTo>
                    <a:pt x="249252" y="-22"/>
                    <a:pt x="432143" y="-22"/>
                    <a:pt x="615077" y="65"/>
                  </a:cubicBezTo>
                  <a:cubicBezTo>
                    <a:pt x="656322" y="65"/>
                    <a:pt x="681551" y="25940"/>
                    <a:pt x="681551" y="67443"/>
                  </a:cubicBezTo>
                  <a:cubicBezTo>
                    <a:pt x="681551" y="154971"/>
                    <a:pt x="681551" y="242498"/>
                    <a:pt x="681551" y="330069"/>
                  </a:cubicBezTo>
                  <a:cubicBezTo>
                    <a:pt x="681551" y="368343"/>
                    <a:pt x="655676" y="394520"/>
                    <a:pt x="617574" y="394563"/>
                  </a:cubicBezTo>
                  <a:cubicBezTo>
                    <a:pt x="525526" y="394692"/>
                    <a:pt x="158065" y="394649"/>
                    <a:pt x="66405" y="394606"/>
                  </a:cubicBezTo>
                  <a:close/>
                </a:path>
              </a:pathLst>
            </a:custGeom>
            <a:solidFill>
              <a:srgbClr val="F2F2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30" name="Google Shape;330;p17"/>
            <p:cNvSpPr/>
            <p:nvPr/>
          </p:nvSpPr>
          <p:spPr>
            <a:xfrm>
              <a:off x="9239285" y="3838132"/>
              <a:ext cx="851037" cy="43139"/>
            </a:xfrm>
            <a:custGeom>
              <a:rect b="b" l="l" r="r" t="t"/>
              <a:pathLst>
                <a:path extrusionOk="0" h="43139" w="851037">
                  <a:moveTo>
                    <a:pt x="13142" y="43139"/>
                  </a:moveTo>
                  <a:cubicBezTo>
                    <a:pt x="2852" y="43183"/>
                    <a:pt x="-205" y="40728"/>
                    <a:pt x="10" y="30223"/>
                  </a:cubicBezTo>
                  <a:cubicBezTo>
                    <a:pt x="656" y="301"/>
                    <a:pt x="183" y="301"/>
                    <a:pt x="29674" y="301"/>
                  </a:cubicBezTo>
                  <a:cubicBezTo>
                    <a:pt x="298414" y="301"/>
                    <a:pt x="567196" y="387"/>
                    <a:pt x="835935" y="0"/>
                  </a:cubicBezTo>
                  <a:cubicBezTo>
                    <a:pt x="847861" y="0"/>
                    <a:pt x="851434" y="2626"/>
                    <a:pt x="851004" y="14896"/>
                  </a:cubicBezTo>
                  <a:cubicBezTo>
                    <a:pt x="850014" y="42881"/>
                    <a:pt x="850702" y="42924"/>
                    <a:pt x="823148" y="42924"/>
                  </a:cubicBezTo>
                  <a:cubicBezTo>
                    <a:pt x="690630" y="42881"/>
                    <a:pt x="150654" y="42795"/>
                    <a:pt x="13142" y="43139"/>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31" name="Google Shape;331;p17"/>
            <p:cNvSpPr/>
            <p:nvPr/>
          </p:nvSpPr>
          <p:spPr>
            <a:xfrm>
              <a:off x="9274941" y="3944302"/>
              <a:ext cx="779467" cy="128827"/>
            </a:xfrm>
            <a:custGeom>
              <a:rect b="b" l="l" r="r" t="t"/>
              <a:pathLst>
                <a:path extrusionOk="0" h="128827" w="779467">
                  <a:moveTo>
                    <a:pt x="717359" y="172"/>
                  </a:moveTo>
                  <a:cubicBezTo>
                    <a:pt x="752792" y="1937"/>
                    <a:pt x="780432" y="31127"/>
                    <a:pt x="779442" y="65613"/>
                  </a:cubicBezTo>
                  <a:cubicBezTo>
                    <a:pt x="778408" y="101089"/>
                    <a:pt x="748056" y="130150"/>
                    <a:pt x="713570" y="128729"/>
                  </a:cubicBezTo>
                  <a:cubicBezTo>
                    <a:pt x="677793" y="127309"/>
                    <a:pt x="649636" y="97473"/>
                    <a:pt x="651013" y="62470"/>
                  </a:cubicBezTo>
                  <a:cubicBezTo>
                    <a:pt x="652434" y="26607"/>
                    <a:pt x="682442" y="-1550"/>
                    <a:pt x="717359" y="172"/>
                  </a:cubicBezTo>
                  <a:close/>
                  <a:moveTo>
                    <a:pt x="389980" y="129"/>
                  </a:moveTo>
                  <a:cubicBezTo>
                    <a:pt x="425284" y="-215"/>
                    <a:pt x="454690" y="28803"/>
                    <a:pt x="454862" y="64063"/>
                  </a:cubicBezTo>
                  <a:cubicBezTo>
                    <a:pt x="454991" y="99195"/>
                    <a:pt x="425801" y="128643"/>
                    <a:pt x="390626" y="128816"/>
                  </a:cubicBezTo>
                  <a:cubicBezTo>
                    <a:pt x="355322" y="128988"/>
                    <a:pt x="326821" y="100013"/>
                    <a:pt x="326907" y="64063"/>
                  </a:cubicBezTo>
                  <a:cubicBezTo>
                    <a:pt x="326993" y="28587"/>
                    <a:pt x="354763" y="430"/>
                    <a:pt x="389980" y="129"/>
                  </a:cubicBezTo>
                  <a:close/>
                  <a:moveTo>
                    <a:pt x="225689" y="43"/>
                  </a:moveTo>
                  <a:cubicBezTo>
                    <a:pt x="260563" y="86"/>
                    <a:pt x="289408" y="28587"/>
                    <a:pt x="289839" y="63417"/>
                  </a:cubicBezTo>
                  <a:cubicBezTo>
                    <a:pt x="290270" y="98764"/>
                    <a:pt x="261811" y="128084"/>
                    <a:pt x="226335" y="128816"/>
                  </a:cubicBezTo>
                  <a:cubicBezTo>
                    <a:pt x="191462" y="129505"/>
                    <a:pt x="161884" y="100142"/>
                    <a:pt x="161712" y="64666"/>
                  </a:cubicBezTo>
                  <a:cubicBezTo>
                    <a:pt x="161497" y="29061"/>
                    <a:pt x="190300" y="0"/>
                    <a:pt x="225689" y="43"/>
                  </a:cubicBezTo>
                  <a:close/>
                  <a:moveTo>
                    <a:pt x="64023" y="42"/>
                  </a:moveTo>
                  <a:cubicBezTo>
                    <a:pt x="99370" y="-259"/>
                    <a:pt x="128173" y="28673"/>
                    <a:pt x="128087" y="64493"/>
                  </a:cubicBezTo>
                  <a:cubicBezTo>
                    <a:pt x="128001" y="100270"/>
                    <a:pt x="98983" y="129288"/>
                    <a:pt x="63765" y="128815"/>
                  </a:cubicBezTo>
                  <a:cubicBezTo>
                    <a:pt x="28504" y="128384"/>
                    <a:pt x="-385" y="98807"/>
                    <a:pt x="3" y="63589"/>
                  </a:cubicBezTo>
                  <a:cubicBezTo>
                    <a:pt x="390" y="28802"/>
                    <a:pt x="29064" y="387"/>
                    <a:pt x="64023" y="42"/>
                  </a:cubicBezTo>
                  <a:close/>
                  <a:moveTo>
                    <a:pt x="553670" y="0"/>
                  </a:moveTo>
                  <a:cubicBezTo>
                    <a:pt x="589060" y="0"/>
                    <a:pt x="617733" y="28975"/>
                    <a:pt x="617647" y="64623"/>
                  </a:cubicBezTo>
                  <a:cubicBezTo>
                    <a:pt x="617561" y="100013"/>
                    <a:pt x="588026" y="129418"/>
                    <a:pt x="553153" y="128816"/>
                  </a:cubicBezTo>
                  <a:cubicBezTo>
                    <a:pt x="518194" y="128256"/>
                    <a:pt x="489865" y="99582"/>
                    <a:pt x="489692" y="64709"/>
                  </a:cubicBezTo>
                  <a:cubicBezTo>
                    <a:pt x="489563" y="29190"/>
                    <a:pt x="518409" y="0"/>
                    <a:pt x="553670" y="0"/>
                  </a:cubicBezTo>
                  <a:close/>
                </a:path>
              </a:pathLst>
            </a:custGeom>
            <a:solidFill>
              <a:srgbClr val="D8D8D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32" name="Google Shape;332;p17"/>
            <p:cNvSpPr/>
            <p:nvPr/>
          </p:nvSpPr>
          <p:spPr>
            <a:xfrm>
              <a:off x="9516301" y="4738981"/>
              <a:ext cx="134283" cy="344"/>
            </a:xfrm>
            <a:custGeom>
              <a:rect b="b" l="l" r="r" t="t"/>
              <a:pathLst>
                <a:path extrusionOk="0" h="344" w="134283">
                  <a:moveTo>
                    <a:pt x="0" y="344"/>
                  </a:moveTo>
                  <a:lnTo>
                    <a:pt x="134283" y="344"/>
                  </a:lnTo>
                  <a:cubicBezTo>
                    <a:pt x="91316" y="301"/>
                    <a:pt x="48349" y="215"/>
                    <a:pt x="5382" y="0"/>
                  </a:cubicBezTo>
                  <a:cubicBezTo>
                    <a:pt x="3315" y="0"/>
                    <a:pt x="1593" y="129"/>
                    <a:pt x="0" y="344"/>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333" name="Google Shape;333;p17"/>
          <p:cNvSpPr/>
          <p:nvPr/>
        </p:nvSpPr>
        <p:spPr>
          <a:xfrm>
            <a:off x="891569" y="2168633"/>
            <a:ext cx="4747510" cy="1323439"/>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Tiếp theo, m</a:t>
            </a:r>
            <a:r>
              <a:rPr i="0" lang="en-US" sz="2000" u="none" cap="none" strike="noStrike">
                <a:solidFill>
                  <a:schemeClr val="dk1"/>
                </a:solidFill>
                <a:latin typeface="Times New Roman"/>
                <a:ea typeface="Times New Roman"/>
                <a:cs typeface="Times New Roman"/>
                <a:sym typeface="Times New Roman"/>
              </a:rPr>
              <a:t>ột số thuộc tính đối tượng tại các đặc điểm trung tâm của đối tượng: sàng lọc vị trí voxel phụ </a:t>
            </a:r>
            <a:r>
              <a:rPr i="1" lang="en-US" sz="2000" u="none" cap="none" strike="noStrike">
                <a:solidFill>
                  <a:schemeClr val="dk1"/>
                </a:solidFill>
                <a:latin typeface="Times New Roman"/>
                <a:ea typeface="Times New Roman"/>
                <a:cs typeface="Times New Roman"/>
                <a:sym typeface="Times New Roman"/>
              </a:rPr>
              <a:t>o </a:t>
            </a:r>
            <a:r>
              <a:rPr i="0" lang="en-US" sz="2000" u="none" cap="none" strike="noStrike">
                <a:solidFill>
                  <a:schemeClr val="dk1"/>
                </a:solidFill>
                <a:latin typeface="Times New Roman"/>
                <a:ea typeface="Times New Roman"/>
                <a:cs typeface="Times New Roman"/>
                <a:sym typeface="Times New Roman"/>
              </a:rPr>
              <a:t>∈ ℝ², chiều cao trên mặt đất </a:t>
            </a:r>
            <a:r>
              <a:rPr i="1" lang="en-US" sz="2000" u="none" cap="none" strike="noStrike">
                <a:solidFill>
                  <a:schemeClr val="dk1"/>
                </a:solidFill>
                <a:latin typeface="Times New Roman"/>
                <a:ea typeface="Times New Roman"/>
                <a:cs typeface="Times New Roman"/>
                <a:sym typeface="Times New Roman"/>
              </a:rPr>
              <a:t>h</a:t>
            </a:r>
            <a:r>
              <a:rPr baseline="-25000" i="1" lang="en-US" sz="2000" u="none" cap="none" strike="noStrike">
                <a:solidFill>
                  <a:schemeClr val="dk1"/>
                </a:solidFill>
                <a:latin typeface="Times New Roman"/>
                <a:ea typeface="Times New Roman"/>
                <a:cs typeface="Times New Roman"/>
                <a:sym typeface="Times New Roman"/>
              </a:rPr>
              <a:t>g </a:t>
            </a:r>
            <a:r>
              <a:rPr i="0" lang="en-US" sz="2000" u="none" cap="none" strike="noStrike">
                <a:solidFill>
                  <a:schemeClr val="dk1"/>
                </a:solidFill>
                <a:latin typeface="Times New Roman"/>
                <a:ea typeface="Times New Roman"/>
                <a:cs typeface="Times New Roman"/>
                <a:sym typeface="Times New Roman"/>
              </a:rPr>
              <a:t>ε ℝ, kích thước 3D </a:t>
            </a:r>
            <a:endParaRPr i="0" sz="2000" u="none" cap="none" strike="noStrike">
              <a:solidFill>
                <a:schemeClr val="dk1"/>
              </a:solidFill>
              <a:latin typeface="Times New Roman"/>
              <a:ea typeface="Times New Roman"/>
              <a:cs typeface="Times New Roman"/>
              <a:sym typeface="Times New Roman"/>
            </a:endParaRPr>
          </a:p>
        </p:txBody>
      </p:sp>
      <p:pic>
        <p:nvPicPr>
          <p:cNvPr id="334" name="Google Shape;334;p17"/>
          <p:cNvPicPr preferRelativeResize="0"/>
          <p:nvPr/>
        </p:nvPicPr>
        <p:blipFill rotWithShape="1">
          <a:blip r:embed="rId3">
            <a:alphaModFix/>
          </a:blip>
          <a:srcRect b="0" l="0" r="0" t="0"/>
          <a:stretch/>
        </p:blipFill>
        <p:spPr>
          <a:xfrm>
            <a:off x="4078798" y="3126057"/>
            <a:ext cx="721895" cy="298174"/>
          </a:xfrm>
          <a:prstGeom prst="rect">
            <a:avLst/>
          </a:prstGeom>
          <a:noFill/>
          <a:ln>
            <a:noFill/>
          </a:ln>
        </p:spPr>
      </p:pic>
      <p:sp>
        <p:nvSpPr>
          <p:cNvPr id="335" name="Google Shape;335;p17"/>
          <p:cNvSpPr/>
          <p:nvPr/>
        </p:nvSpPr>
        <p:spPr>
          <a:xfrm>
            <a:off x="876222" y="3474022"/>
            <a:ext cx="4514169" cy="707886"/>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2000"/>
              <a:buFont typeface="Times New Roman"/>
              <a:buNone/>
            </a:pPr>
            <a:r>
              <a:rPr i="0" lang="en-US" sz="2000" u="none" cap="none" strike="noStrike">
                <a:solidFill>
                  <a:schemeClr val="dk1"/>
                </a:solidFill>
                <a:latin typeface="Times New Roman"/>
                <a:ea typeface="Times New Roman"/>
                <a:cs typeface="Times New Roman"/>
                <a:sym typeface="Times New Roman"/>
              </a:rPr>
              <a:t> và góc quay yaw (sin ( α), cos (α)) ∈ ℝ²</a:t>
            </a:r>
            <a:r>
              <a:rPr lang="en-US" sz="2000">
                <a:solidFill>
                  <a:schemeClr val="dk1"/>
                </a:solidFill>
                <a:latin typeface="Times New Roman"/>
                <a:ea typeface="Times New Roman"/>
                <a:cs typeface="Times New Roman"/>
                <a:sym typeface="Times New Roman"/>
              </a:rPr>
              <a:t> được lưu trữ.</a:t>
            </a:r>
            <a:endParaRPr i="0" sz="2000" u="none" cap="none" strike="noStrike">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4"/>
                                        </p:tgtEl>
                                        <p:attrNameLst>
                                          <p:attrName>style.visibility</p:attrName>
                                        </p:attrNameLst>
                                      </p:cBhvr>
                                      <p:to>
                                        <p:strVal val="visible"/>
                                      </p:to>
                                    </p:set>
                                    <p:animEffect filter="fade" transition="in">
                                      <p:cBhvr>
                                        <p:cTn dur="500"/>
                                        <p:tgtEl>
                                          <p:spTgt spid="334"/>
                                        </p:tgtEl>
                                      </p:cBhvr>
                                    </p:animEffect>
                                  </p:childTnLst>
                                </p:cTn>
                              </p:par>
                              <p:par>
                                <p:cTn fill="hold" nodeType="withEffect" presetClass="entr" presetID="10" presetSubtype="0">
                                  <p:stCondLst>
                                    <p:cond delay="0"/>
                                  </p:stCondLst>
                                  <p:childTnLst>
                                    <p:set>
                                      <p:cBhvr>
                                        <p:cTn dur="1" fill="hold">
                                          <p:stCondLst>
                                            <p:cond delay="0"/>
                                          </p:stCondLst>
                                        </p:cTn>
                                        <p:tgtEl>
                                          <p:spTgt spid="335"/>
                                        </p:tgtEl>
                                        <p:attrNameLst>
                                          <p:attrName>style.visibility</p:attrName>
                                        </p:attrNameLst>
                                      </p:cBhvr>
                                      <p:to>
                                        <p:strVal val="visible"/>
                                      </p:to>
                                    </p:set>
                                    <p:animEffect filter="fade" transition="in">
                                      <p:cBhvr>
                                        <p:cTn dur="500"/>
                                        <p:tgtEl>
                                          <p:spTgt spid="335"/>
                                        </p:tgtEl>
                                      </p:cBhvr>
                                    </p:animEffect>
                                  </p:childTnLst>
                                </p:cTn>
                              </p:par>
                              <p:par>
                                <p:cTn fill="hold" nodeType="withEffect" presetClass="entr" presetID="10" presetSubtype="0">
                                  <p:stCondLst>
                                    <p:cond delay="0"/>
                                  </p:stCondLst>
                                  <p:childTnLst>
                                    <p:set>
                                      <p:cBhvr>
                                        <p:cTn dur="1" fill="hold">
                                          <p:stCondLst>
                                            <p:cond delay="0"/>
                                          </p:stCondLst>
                                        </p:cTn>
                                        <p:tgtEl>
                                          <p:spTgt spid="333"/>
                                        </p:tgtEl>
                                        <p:attrNameLst>
                                          <p:attrName>style.visibility</p:attrName>
                                        </p:attrNameLst>
                                      </p:cBhvr>
                                      <p:to>
                                        <p:strVal val="visible"/>
                                      </p:to>
                                    </p:set>
                                    <p:animEffect filter="fade" transition="in">
                                      <p:cBhvr>
                                        <p:cTn dur="500"/>
                                        <p:tgtEl>
                                          <p:spTgt spid="333"/>
                                        </p:tgtEl>
                                      </p:cBhvr>
                                    </p:animEffect>
                                  </p:childTnLst>
                                </p:cTn>
                              </p:par>
                              <p:par>
                                <p:cTn fill="hold" nodeType="withEffect" presetClass="entr" presetID="10" presetSubtype="0">
                                  <p:stCondLst>
                                    <p:cond delay="0"/>
                                  </p:stCondLst>
                                  <p:childTnLst>
                                    <p:set>
                                      <p:cBhvr>
                                        <p:cTn dur="1" fill="hold">
                                          <p:stCondLst>
                                            <p:cond delay="0"/>
                                          </p:stCondLst>
                                        </p:cTn>
                                        <p:tgtEl>
                                          <p:spTgt spid="300"/>
                                        </p:tgtEl>
                                        <p:attrNameLst>
                                          <p:attrName>style.visibility</p:attrName>
                                        </p:attrNameLst>
                                      </p:cBhvr>
                                      <p:to>
                                        <p:strVal val="visible"/>
                                      </p:to>
                                    </p:set>
                                    <p:animEffect filter="fade" transition="in">
                                      <p:cBhvr>
                                        <p:cTn dur="500"/>
                                        <p:tgtEl>
                                          <p:spTgt spid="3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grpSp>
        <p:nvGrpSpPr>
          <p:cNvPr id="340" name="Google Shape;340;p18"/>
          <p:cNvGrpSpPr/>
          <p:nvPr/>
        </p:nvGrpSpPr>
        <p:grpSpPr>
          <a:xfrm>
            <a:off x="2046266" y="3101159"/>
            <a:ext cx="3477045" cy="2710205"/>
            <a:chOff x="9952130" y="2664537"/>
            <a:chExt cx="3431897" cy="2675013"/>
          </a:xfrm>
        </p:grpSpPr>
        <p:sp>
          <p:nvSpPr>
            <p:cNvPr id="341" name="Google Shape;341;p18"/>
            <p:cNvSpPr/>
            <p:nvPr/>
          </p:nvSpPr>
          <p:spPr>
            <a:xfrm rot="6820098">
              <a:off x="12103251" y="2553136"/>
              <a:ext cx="433277" cy="1473747"/>
            </a:xfrm>
            <a:prstGeom prst="trapezoid">
              <a:avLst>
                <a:gd fmla="val 11476" name="adj"/>
              </a:avLst>
            </a:pr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342" name="Google Shape;342;p18"/>
            <p:cNvGrpSpPr/>
            <p:nvPr/>
          </p:nvGrpSpPr>
          <p:grpSpPr>
            <a:xfrm>
              <a:off x="10521434" y="2664537"/>
              <a:ext cx="1474914" cy="1119700"/>
              <a:chOff x="10521434" y="2664537"/>
              <a:chExt cx="1474914" cy="1119700"/>
            </a:xfrm>
          </p:grpSpPr>
          <p:sp>
            <p:nvSpPr>
              <p:cNvPr id="343" name="Google Shape;343;p18"/>
              <p:cNvSpPr/>
              <p:nvPr/>
            </p:nvSpPr>
            <p:spPr>
              <a:xfrm rot="-1800000">
                <a:off x="10541428" y="2992155"/>
                <a:ext cx="1434926" cy="464463"/>
              </a:xfrm>
              <a:prstGeom prst="roundRect">
                <a:avLst>
                  <a:gd fmla="val 50000" name="adj"/>
                </a:avLst>
              </a:prstGeom>
              <a:solidFill>
                <a:srgbClr val="309DA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44" name="Google Shape;344;p18"/>
              <p:cNvSpPr/>
              <p:nvPr/>
            </p:nvSpPr>
            <p:spPr>
              <a:xfrm>
                <a:off x="11562170" y="2895698"/>
                <a:ext cx="182803" cy="182803"/>
              </a:xfrm>
              <a:custGeom>
                <a:rect b="b" l="l" r="r" t="t"/>
                <a:pathLst>
                  <a:path extrusionOk="0" h="95250" w="95250">
                    <a:moveTo>
                      <a:pt x="94774" y="50959"/>
                    </a:moveTo>
                    <a:cubicBezTo>
                      <a:pt x="94774" y="74771"/>
                      <a:pt x="74771" y="94774"/>
                      <a:pt x="50959" y="94774"/>
                    </a:cubicBezTo>
                    <a:cubicBezTo>
                      <a:pt x="27146" y="94774"/>
                      <a:pt x="7144" y="74771"/>
                      <a:pt x="7144" y="50959"/>
                    </a:cubicBezTo>
                    <a:cubicBezTo>
                      <a:pt x="7144" y="27146"/>
                      <a:pt x="27146" y="7144"/>
                      <a:pt x="50959" y="7144"/>
                    </a:cubicBezTo>
                    <a:cubicBezTo>
                      <a:pt x="74771" y="7144"/>
                      <a:pt x="94774" y="27146"/>
                      <a:pt x="94774" y="509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345" name="Google Shape;345;p18"/>
            <p:cNvGrpSpPr/>
            <p:nvPr/>
          </p:nvGrpSpPr>
          <p:grpSpPr>
            <a:xfrm>
              <a:off x="9952130" y="3161699"/>
              <a:ext cx="1701441" cy="1714639"/>
              <a:chOff x="9952130" y="3161699"/>
              <a:chExt cx="1701441" cy="1714639"/>
            </a:xfrm>
          </p:grpSpPr>
          <p:sp>
            <p:nvSpPr>
              <p:cNvPr id="346" name="Google Shape;346;p18"/>
              <p:cNvSpPr/>
              <p:nvPr/>
            </p:nvSpPr>
            <p:spPr>
              <a:xfrm rot="-2423699">
                <a:off x="10226072" y="3384119"/>
                <a:ext cx="1153558" cy="1269798"/>
              </a:xfrm>
              <a:custGeom>
                <a:rect b="b" l="l" r="r" t="t"/>
                <a:pathLst>
                  <a:path extrusionOk="0" h="1269798" w="1153558">
                    <a:moveTo>
                      <a:pt x="1069399" y="54157"/>
                    </a:moveTo>
                    <a:cubicBezTo>
                      <a:pt x="1168112" y="136417"/>
                      <a:pt x="1182737" y="284489"/>
                      <a:pt x="1098647" y="383203"/>
                    </a:cubicBezTo>
                    <a:lnTo>
                      <a:pt x="358294" y="1269798"/>
                    </a:lnTo>
                    <a:lnTo>
                      <a:pt x="0" y="970001"/>
                    </a:lnTo>
                    <a:lnTo>
                      <a:pt x="740353" y="83405"/>
                    </a:lnTo>
                    <a:cubicBezTo>
                      <a:pt x="824442" y="-15309"/>
                      <a:pt x="970685" y="-28106"/>
                      <a:pt x="1069399" y="54157"/>
                    </a:cubicBezTo>
                    <a:close/>
                  </a:path>
                </a:pathLst>
              </a:custGeom>
              <a:solidFill>
                <a:srgbClr val="20696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47" name="Google Shape;347;p18"/>
              <p:cNvSpPr/>
              <p:nvPr/>
            </p:nvSpPr>
            <p:spPr>
              <a:xfrm>
                <a:off x="10701546" y="3417653"/>
                <a:ext cx="182803" cy="182803"/>
              </a:xfrm>
              <a:custGeom>
                <a:rect b="b" l="l" r="r" t="t"/>
                <a:pathLst>
                  <a:path extrusionOk="0" h="95250" w="95250">
                    <a:moveTo>
                      <a:pt x="94774" y="50959"/>
                    </a:moveTo>
                    <a:cubicBezTo>
                      <a:pt x="94774" y="74771"/>
                      <a:pt x="74771" y="94774"/>
                      <a:pt x="50959" y="94774"/>
                    </a:cubicBezTo>
                    <a:cubicBezTo>
                      <a:pt x="27146" y="94774"/>
                      <a:pt x="7144" y="74771"/>
                      <a:pt x="7144" y="50959"/>
                    </a:cubicBezTo>
                    <a:cubicBezTo>
                      <a:pt x="7144" y="27146"/>
                      <a:pt x="27146" y="7144"/>
                      <a:pt x="50959" y="7144"/>
                    </a:cubicBezTo>
                    <a:cubicBezTo>
                      <a:pt x="74771" y="7144"/>
                      <a:pt x="94774" y="27146"/>
                      <a:pt x="94774" y="509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348" name="Google Shape;348;p18"/>
            <p:cNvGrpSpPr/>
            <p:nvPr/>
          </p:nvGrpSpPr>
          <p:grpSpPr>
            <a:xfrm rot="5400000">
              <a:off x="12509125" y="3435921"/>
              <a:ext cx="989342" cy="760462"/>
              <a:chOff x="10999279" y="2698471"/>
              <a:chExt cx="989342" cy="760462"/>
            </a:xfrm>
          </p:grpSpPr>
          <p:sp>
            <p:nvSpPr>
              <p:cNvPr id="349" name="Google Shape;349;p18"/>
              <p:cNvSpPr/>
              <p:nvPr/>
            </p:nvSpPr>
            <p:spPr>
              <a:xfrm>
                <a:off x="11237298" y="2698471"/>
                <a:ext cx="712934" cy="329046"/>
              </a:xfrm>
              <a:custGeom>
                <a:rect b="b" l="l" r="r" t="t"/>
                <a:pathLst>
                  <a:path extrusionOk="0" h="171450" w="371475">
                    <a:moveTo>
                      <a:pt x="7144" y="145256"/>
                    </a:moveTo>
                    <a:lnTo>
                      <a:pt x="90011" y="32861"/>
                    </a:lnTo>
                    <a:lnTo>
                      <a:pt x="250984" y="7144"/>
                    </a:lnTo>
                    <a:lnTo>
                      <a:pt x="361474" y="103346"/>
                    </a:lnTo>
                    <a:lnTo>
                      <a:pt x="367189" y="139541"/>
                    </a:lnTo>
                    <a:lnTo>
                      <a:pt x="343376" y="143351"/>
                    </a:lnTo>
                    <a:lnTo>
                      <a:pt x="234791" y="58579"/>
                    </a:lnTo>
                    <a:lnTo>
                      <a:pt x="117634" y="76676"/>
                    </a:lnTo>
                    <a:lnTo>
                      <a:pt x="58579" y="167164"/>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0" name="Google Shape;350;p18"/>
              <p:cNvSpPr/>
              <p:nvPr/>
            </p:nvSpPr>
            <p:spPr>
              <a:xfrm>
                <a:off x="11293968" y="3075046"/>
                <a:ext cx="694653" cy="383887"/>
              </a:xfrm>
              <a:custGeom>
                <a:rect b="b" l="l" r="r" t="t"/>
                <a:pathLst>
                  <a:path extrusionOk="0" h="200025" w="361950">
                    <a:moveTo>
                      <a:pt x="7144" y="114776"/>
                    </a:moveTo>
                    <a:lnTo>
                      <a:pt x="120491" y="194786"/>
                    </a:lnTo>
                    <a:lnTo>
                      <a:pt x="281464" y="169069"/>
                    </a:lnTo>
                    <a:lnTo>
                      <a:pt x="355759" y="43339"/>
                    </a:lnTo>
                    <a:lnTo>
                      <a:pt x="350044" y="7144"/>
                    </a:lnTo>
                    <a:lnTo>
                      <a:pt x="327184" y="10954"/>
                    </a:lnTo>
                    <a:lnTo>
                      <a:pt x="250031" y="125254"/>
                    </a:lnTo>
                    <a:lnTo>
                      <a:pt x="132874" y="144304"/>
                    </a:lnTo>
                    <a:lnTo>
                      <a:pt x="48101" y="7762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1" name="Google Shape;351;p18"/>
              <p:cNvSpPr/>
              <p:nvPr/>
            </p:nvSpPr>
            <p:spPr>
              <a:xfrm>
                <a:off x="10999279" y="2942227"/>
                <a:ext cx="457009" cy="457009"/>
              </a:xfrm>
              <a:custGeom>
                <a:rect b="b" l="l" r="r" t="t"/>
                <a:pathLst>
                  <a:path extrusionOk="0" h="238125" w="238125">
                    <a:moveTo>
                      <a:pt x="102790" y="8493"/>
                    </a:moveTo>
                    <a:cubicBezTo>
                      <a:pt x="40878" y="18018"/>
                      <a:pt x="-1032" y="77073"/>
                      <a:pt x="8493" y="138985"/>
                    </a:cubicBezTo>
                    <a:cubicBezTo>
                      <a:pt x="18018" y="200898"/>
                      <a:pt x="77073" y="242808"/>
                      <a:pt x="138985" y="233283"/>
                    </a:cubicBezTo>
                    <a:cubicBezTo>
                      <a:pt x="200898" y="223758"/>
                      <a:pt x="242808" y="164703"/>
                      <a:pt x="233283" y="102790"/>
                    </a:cubicBezTo>
                    <a:cubicBezTo>
                      <a:pt x="222805" y="40878"/>
                      <a:pt x="164703" y="-1032"/>
                      <a:pt x="102790" y="8493"/>
                    </a:cubicBezTo>
                    <a:close/>
                    <a:moveTo>
                      <a:pt x="128508" y="164703"/>
                    </a:moveTo>
                    <a:cubicBezTo>
                      <a:pt x="104695" y="168513"/>
                      <a:pt x="81835" y="152320"/>
                      <a:pt x="78025" y="128508"/>
                    </a:cubicBezTo>
                    <a:cubicBezTo>
                      <a:pt x="74215" y="104695"/>
                      <a:pt x="90408" y="81835"/>
                      <a:pt x="114220" y="78025"/>
                    </a:cubicBezTo>
                    <a:cubicBezTo>
                      <a:pt x="138033" y="74215"/>
                      <a:pt x="160893" y="90408"/>
                      <a:pt x="164703" y="114220"/>
                    </a:cubicBezTo>
                    <a:cubicBezTo>
                      <a:pt x="169465" y="138033"/>
                      <a:pt x="152320" y="160893"/>
                      <a:pt x="128508" y="164703"/>
                    </a:cubicBezTo>
                    <a:close/>
                  </a:path>
                </a:pathLst>
              </a:custGeom>
              <a:solidFill>
                <a:srgbClr val="309DA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352" name="Google Shape;352;p18"/>
            <p:cNvGrpSpPr/>
            <p:nvPr/>
          </p:nvGrpSpPr>
          <p:grpSpPr>
            <a:xfrm>
              <a:off x="10095620" y="4304882"/>
              <a:ext cx="1425867" cy="1034668"/>
              <a:chOff x="10095620" y="4304882"/>
              <a:chExt cx="1425867" cy="1034668"/>
            </a:xfrm>
          </p:grpSpPr>
          <p:sp>
            <p:nvSpPr>
              <p:cNvPr id="353" name="Google Shape;353;p18"/>
              <p:cNvSpPr/>
              <p:nvPr/>
            </p:nvSpPr>
            <p:spPr>
              <a:xfrm>
                <a:off x="10226256" y="4304882"/>
                <a:ext cx="1133382" cy="914017"/>
              </a:xfrm>
              <a:custGeom>
                <a:rect b="b" l="l" r="r" t="t"/>
                <a:pathLst>
                  <a:path extrusionOk="0" h="476250" w="590550">
                    <a:moveTo>
                      <a:pt x="558641" y="470059"/>
                    </a:moveTo>
                    <a:lnTo>
                      <a:pt x="37624" y="470059"/>
                    </a:lnTo>
                    <a:cubicBezTo>
                      <a:pt x="20479" y="470059"/>
                      <a:pt x="7144" y="456724"/>
                      <a:pt x="7144" y="439579"/>
                    </a:cubicBezTo>
                    <a:lnTo>
                      <a:pt x="7144" y="98584"/>
                    </a:lnTo>
                    <a:cubicBezTo>
                      <a:pt x="7144" y="48101"/>
                      <a:pt x="48101" y="7144"/>
                      <a:pt x="98584" y="7144"/>
                    </a:cubicBezTo>
                    <a:lnTo>
                      <a:pt x="498634" y="7144"/>
                    </a:lnTo>
                    <a:cubicBezTo>
                      <a:pt x="549116" y="7144"/>
                      <a:pt x="590074" y="48101"/>
                      <a:pt x="590074" y="98584"/>
                    </a:cubicBezTo>
                    <a:lnTo>
                      <a:pt x="590074" y="440531"/>
                    </a:lnTo>
                    <a:cubicBezTo>
                      <a:pt x="589121" y="456724"/>
                      <a:pt x="574834" y="470059"/>
                      <a:pt x="558641" y="470059"/>
                    </a:cubicBezTo>
                    <a:close/>
                  </a:path>
                </a:pathLst>
              </a:custGeom>
              <a:solidFill>
                <a:srgbClr val="309DA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4" name="Google Shape;354;p18"/>
              <p:cNvSpPr/>
              <p:nvPr/>
            </p:nvSpPr>
            <p:spPr>
              <a:xfrm>
                <a:off x="10095620" y="5083625"/>
                <a:ext cx="1425867" cy="255925"/>
              </a:xfrm>
              <a:custGeom>
                <a:rect b="b" l="l" r="r" t="t"/>
                <a:pathLst>
                  <a:path extrusionOk="0" h="133350" w="742950">
                    <a:moveTo>
                      <a:pt x="711994" y="129064"/>
                    </a:moveTo>
                    <a:lnTo>
                      <a:pt x="37624" y="129064"/>
                    </a:lnTo>
                    <a:cubicBezTo>
                      <a:pt x="20479" y="129064"/>
                      <a:pt x="7144" y="115729"/>
                      <a:pt x="7144" y="98584"/>
                    </a:cubicBezTo>
                    <a:lnTo>
                      <a:pt x="7144" y="98584"/>
                    </a:lnTo>
                    <a:cubicBezTo>
                      <a:pt x="7144" y="48101"/>
                      <a:pt x="48101" y="7144"/>
                      <a:pt x="98584" y="7144"/>
                    </a:cubicBezTo>
                    <a:lnTo>
                      <a:pt x="651986" y="7144"/>
                    </a:lnTo>
                    <a:cubicBezTo>
                      <a:pt x="702469" y="7144"/>
                      <a:pt x="743426" y="48101"/>
                      <a:pt x="743426" y="98584"/>
                    </a:cubicBezTo>
                    <a:lnTo>
                      <a:pt x="743426" y="98584"/>
                    </a:lnTo>
                    <a:cubicBezTo>
                      <a:pt x="742474" y="115729"/>
                      <a:pt x="729139" y="129064"/>
                      <a:pt x="711994" y="12906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55" name="Google Shape;355;p18"/>
              <p:cNvSpPr/>
              <p:nvPr/>
            </p:nvSpPr>
            <p:spPr>
              <a:xfrm>
                <a:off x="10701546" y="4411068"/>
                <a:ext cx="182803" cy="182803"/>
              </a:xfrm>
              <a:custGeom>
                <a:rect b="b" l="l" r="r" t="t"/>
                <a:pathLst>
                  <a:path extrusionOk="0" h="95250" w="95250">
                    <a:moveTo>
                      <a:pt x="94774" y="50959"/>
                    </a:moveTo>
                    <a:cubicBezTo>
                      <a:pt x="94774" y="74771"/>
                      <a:pt x="74771" y="94774"/>
                      <a:pt x="50959" y="94774"/>
                    </a:cubicBezTo>
                    <a:cubicBezTo>
                      <a:pt x="27146" y="94774"/>
                      <a:pt x="7144" y="74771"/>
                      <a:pt x="7144" y="50959"/>
                    </a:cubicBezTo>
                    <a:cubicBezTo>
                      <a:pt x="7144" y="27146"/>
                      <a:pt x="27146" y="7144"/>
                      <a:pt x="50959" y="7144"/>
                    </a:cubicBezTo>
                    <a:cubicBezTo>
                      <a:pt x="74771" y="7144"/>
                      <a:pt x="94774" y="27146"/>
                      <a:pt x="94774" y="5095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356" name="Google Shape;356;p18"/>
          <p:cNvGrpSpPr/>
          <p:nvPr/>
        </p:nvGrpSpPr>
        <p:grpSpPr>
          <a:xfrm>
            <a:off x="667736" y="1440647"/>
            <a:ext cx="5220771" cy="4080149"/>
            <a:chOff x="667736" y="1440647"/>
            <a:chExt cx="5220771" cy="4080149"/>
          </a:xfrm>
        </p:grpSpPr>
        <p:sp>
          <p:nvSpPr>
            <p:cNvPr id="357" name="Google Shape;357;p18"/>
            <p:cNvSpPr/>
            <p:nvPr/>
          </p:nvSpPr>
          <p:spPr>
            <a:xfrm rot="4627459">
              <a:off x="3833111" y="1196423"/>
              <a:ext cx="433023" cy="1969264"/>
            </a:xfrm>
            <a:prstGeom prst="trapezoid">
              <a:avLst>
                <a:gd fmla="val 11476" name="adj"/>
              </a:avLst>
            </a:pr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358" name="Google Shape;358;p18"/>
            <p:cNvGrpSpPr/>
            <p:nvPr/>
          </p:nvGrpSpPr>
          <p:grpSpPr>
            <a:xfrm>
              <a:off x="1292731" y="2074394"/>
              <a:ext cx="2161290" cy="1515822"/>
              <a:chOff x="1292731" y="2074394"/>
              <a:chExt cx="2161290" cy="1515822"/>
            </a:xfrm>
          </p:grpSpPr>
          <p:sp>
            <p:nvSpPr>
              <p:cNvPr id="359" name="Google Shape;359;p18"/>
              <p:cNvSpPr/>
              <p:nvPr/>
            </p:nvSpPr>
            <p:spPr>
              <a:xfrm rot="-1800000">
                <a:off x="1259555" y="2600210"/>
                <a:ext cx="2227642" cy="464191"/>
              </a:xfrm>
              <a:prstGeom prst="roundRect">
                <a:avLst>
                  <a:gd fmla="val 50000" name="adj"/>
                </a:avLst>
              </a:prstGeom>
              <a:solidFill>
                <a:srgbClr val="309DA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0" name="Google Shape;360;p18"/>
              <p:cNvSpPr/>
              <p:nvPr/>
            </p:nvSpPr>
            <p:spPr>
              <a:xfrm>
                <a:off x="3051607" y="2311109"/>
                <a:ext cx="182696" cy="182696"/>
              </a:xfrm>
              <a:custGeom>
                <a:rect b="b" l="l" r="r" t="t"/>
                <a:pathLst>
                  <a:path extrusionOk="0" h="95250" w="95250">
                    <a:moveTo>
                      <a:pt x="94774" y="50959"/>
                    </a:moveTo>
                    <a:cubicBezTo>
                      <a:pt x="94774" y="74771"/>
                      <a:pt x="74771" y="94774"/>
                      <a:pt x="50959" y="94774"/>
                    </a:cubicBezTo>
                    <a:cubicBezTo>
                      <a:pt x="27146" y="94774"/>
                      <a:pt x="7144" y="74771"/>
                      <a:pt x="7144" y="50959"/>
                    </a:cubicBezTo>
                    <a:cubicBezTo>
                      <a:pt x="7144" y="27146"/>
                      <a:pt x="27146" y="7144"/>
                      <a:pt x="50959" y="7144"/>
                    </a:cubicBezTo>
                    <a:cubicBezTo>
                      <a:pt x="74771" y="7144"/>
                      <a:pt x="94774" y="27146"/>
                      <a:pt x="94774" y="509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361" name="Google Shape;361;p18"/>
            <p:cNvSpPr/>
            <p:nvPr/>
          </p:nvSpPr>
          <p:spPr>
            <a:xfrm rot="-2423699">
              <a:off x="941516" y="3252646"/>
              <a:ext cx="1152880" cy="1269052"/>
            </a:xfrm>
            <a:custGeom>
              <a:rect b="b" l="l" r="r" t="t"/>
              <a:pathLst>
                <a:path extrusionOk="0" h="1269798" w="1153558">
                  <a:moveTo>
                    <a:pt x="1069399" y="54157"/>
                  </a:moveTo>
                  <a:cubicBezTo>
                    <a:pt x="1168112" y="136417"/>
                    <a:pt x="1182737" y="284489"/>
                    <a:pt x="1098647" y="383203"/>
                  </a:cubicBezTo>
                  <a:lnTo>
                    <a:pt x="358294" y="1269798"/>
                  </a:lnTo>
                  <a:lnTo>
                    <a:pt x="0" y="970001"/>
                  </a:lnTo>
                  <a:lnTo>
                    <a:pt x="740353" y="83405"/>
                  </a:lnTo>
                  <a:cubicBezTo>
                    <a:pt x="824442" y="-15309"/>
                    <a:pt x="970685" y="-28106"/>
                    <a:pt x="1069399" y="54157"/>
                  </a:cubicBezTo>
                  <a:close/>
                </a:path>
              </a:pathLst>
            </a:custGeom>
            <a:solidFill>
              <a:srgbClr val="20696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2" name="Google Shape;362;p18"/>
            <p:cNvSpPr/>
            <p:nvPr/>
          </p:nvSpPr>
          <p:spPr>
            <a:xfrm>
              <a:off x="1420499" y="3262311"/>
              <a:ext cx="182696" cy="182696"/>
            </a:xfrm>
            <a:custGeom>
              <a:rect b="b" l="l" r="r" t="t"/>
              <a:pathLst>
                <a:path extrusionOk="0" h="95250" w="95250">
                  <a:moveTo>
                    <a:pt x="94774" y="50959"/>
                  </a:moveTo>
                  <a:cubicBezTo>
                    <a:pt x="94774" y="74771"/>
                    <a:pt x="74771" y="94774"/>
                    <a:pt x="50959" y="94774"/>
                  </a:cubicBezTo>
                  <a:cubicBezTo>
                    <a:pt x="27146" y="94774"/>
                    <a:pt x="7144" y="74771"/>
                    <a:pt x="7144" y="50959"/>
                  </a:cubicBezTo>
                  <a:cubicBezTo>
                    <a:pt x="7144" y="27146"/>
                    <a:pt x="27146" y="7144"/>
                    <a:pt x="50959" y="7144"/>
                  </a:cubicBezTo>
                  <a:cubicBezTo>
                    <a:pt x="74771" y="7144"/>
                    <a:pt x="94774" y="27146"/>
                    <a:pt x="94774" y="509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363" name="Google Shape;363;p18"/>
            <p:cNvGrpSpPr/>
            <p:nvPr/>
          </p:nvGrpSpPr>
          <p:grpSpPr>
            <a:xfrm>
              <a:off x="4899746" y="1440647"/>
              <a:ext cx="988761" cy="760015"/>
              <a:chOff x="10999279" y="2698471"/>
              <a:chExt cx="989342" cy="760462"/>
            </a:xfrm>
          </p:grpSpPr>
          <p:sp>
            <p:nvSpPr>
              <p:cNvPr id="364" name="Google Shape;364;p18"/>
              <p:cNvSpPr/>
              <p:nvPr/>
            </p:nvSpPr>
            <p:spPr>
              <a:xfrm>
                <a:off x="11237298" y="2698471"/>
                <a:ext cx="712934" cy="329046"/>
              </a:xfrm>
              <a:custGeom>
                <a:rect b="b" l="l" r="r" t="t"/>
                <a:pathLst>
                  <a:path extrusionOk="0" h="171450" w="371475">
                    <a:moveTo>
                      <a:pt x="7144" y="145256"/>
                    </a:moveTo>
                    <a:lnTo>
                      <a:pt x="90011" y="32861"/>
                    </a:lnTo>
                    <a:lnTo>
                      <a:pt x="250984" y="7144"/>
                    </a:lnTo>
                    <a:lnTo>
                      <a:pt x="361474" y="103346"/>
                    </a:lnTo>
                    <a:lnTo>
                      <a:pt x="367189" y="139541"/>
                    </a:lnTo>
                    <a:lnTo>
                      <a:pt x="343376" y="143351"/>
                    </a:lnTo>
                    <a:lnTo>
                      <a:pt x="234791" y="58579"/>
                    </a:lnTo>
                    <a:lnTo>
                      <a:pt x="117634" y="76676"/>
                    </a:lnTo>
                    <a:lnTo>
                      <a:pt x="58579" y="167164"/>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5" name="Google Shape;365;p18"/>
              <p:cNvSpPr/>
              <p:nvPr/>
            </p:nvSpPr>
            <p:spPr>
              <a:xfrm>
                <a:off x="11293968" y="3075046"/>
                <a:ext cx="694653" cy="383887"/>
              </a:xfrm>
              <a:custGeom>
                <a:rect b="b" l="l" r="r" t="t"/>
                <a:pathLst>
                  <a:path extrusionOk="0" h="200025" w="361950">
                    <a:moveTo>
                      <a:pt x="7144" y="114776"/>
                    </a:moveTo>
                    <a:lnTo>
                      <a:pt x="120491" y="194786"/>
                    </a:lnTo>
                    <a:lnTo>
                      <a:pt x="281464" y="169069"/>
                    </a:lnTo>
                    <a:lnTo>
                      <a:pt x="355759" y="43339"/>
                    </a:lnTo>
                    <a:lnTo>
                      <a:pt x="350044" y="7144"/>
                    </a:lnTo>
                    <a:lnTo>
                      <a:pt x="327184" y="10954"/>
                    </a:lnTo>
                    <a:lnTo>
                      <a:pt x="250031" y="125254"/>
                    </a:lnTo>
                    <a:lnTo>
                      <a:pt x="132874" y="144304"/>
                    </a:lnTo>
                    <a:lnTo>
                      <a:pt x="48101" y="7762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6" name="Google Shape;366;p18"/>
              <p:cNvSpPr/>
              <p:nvPr/>
            </p:nvSpPr>
            <p:spPr>
              <a:xfrm>
                <a:off x="10999279" y="2942227"/>
                <a:ext cx="457009" cy="457009"/>
              </a:xfrm>
              <a:custGeom>
                <a:rect b="b" l="l" r="r" t="t"/>
                <a:pathLst>
                  <a:path extrusionOk="0" h="238125" w="238125">
                    <a:moveTo>
                      <a:pt x="102790" y="8493"/>
                    </a:moveTo>
                    <a:cubicBezTo>
                      <a:pt x="40878" y="18018"/>
                      <a:pt x="-1032" y="77073"/>
                      <a:pt x="8493" y="138985"/>
                    </a:cubicBezTo>
                    <a:cubicBezTo>
                      <a:pt x="18018" y="200898"/>
                      <a:pt x="77073" y="242808"/>
                      <a:pt x="138985" y="233283"/>
                    </a:cubicBezTo>
                    <a:cubicBezTo>
                      <a:pt x="200898" y="223758"/>
                      <a:pt x="242808" y="164703"/>
                      <a:pt x="233283" y="102790"/>
                    </a:cubicBezTo>
                    <a:cubicBezTo>
                      <a:pt x="222805" y="40878"/>
                      <a:pt x="164703" y="-1032"/>
                      <a:pt x="102790" y="8493"/>
                    </a:cubicBezTo>
                    <a:close/>
                    <a:moveTo>
                      <a:pt x="128508" y="164703"/>
                    </a:moveTo>
                    <a:cubicBezTo>
                      <a:pt x="104695" y="168513"/>
                      <a:pt x="81835" y="152320"/>
                      <a:pt x="78025" y="128508"/>
                    </a:cubicBezTo>
                    <a:cubicBezTo>
                      <a:pt x="74215" y="104695"/>
                      <a:pt x="90408" y="81835"/>
                      <a:pt x="114220" y="78025"/>
                    </a:cubicBezTo>
                    <a:cubicBezTo>
                      <a:pt x="138033" y="74215"/>
                      <a:pt x="160893" y="90408"/>
                      <a:pt x="164703" y="114220"/>
                    </a:cubicBezTo>
                    <a:cubicBezTo>
                      <a:pt x="169465" y="138033"/>
                      <a:pt x="152320" y="160893"/>
                      <a:pt x="128508" y="164703"/>
                    </a:cubicBezTo>
                    <a:close/>
                  </a:path>
                </a:pathLst>
              </a:custGeom>
              <a:solidFill>
                <a:srgbClr val="309DA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367" name="Google Shape;367;p18"/>
            <p:cNvGrpSpPr/>
            <p:nvPr/>
          </p:nvGrpSpPr>
          <p:grpSpPr>
            <a:xfrm>
              <a:off x="804592" y="4486736"/>
              <a:ext cx="1425029" cy="1034060"/>
              <a:chOff x="10095620" y="4304882"/>
              <a:chExt cx="1425867" cy="1034668"/>
            </a:xfrm>
          </p:grpSpPr>
          <p:sp>
            <p:nvSpPr>
              <p:cNvPr id="368" name="Google Shape;368;p18"/>
              <p:cNvSpPr/>
              <p:nvPr/>
            </p:nvSpPr>
            <p:spPr>
              <a:xfrm>
                <a:off x="10226256" y="4304882"/>
                <a:ext cx="1133382" cy="914017"/>
              </a:xfrm>
              <a:custGeom>
                <a:rect b="b" l="l" r="r" t="t"/>
                <a:pathLst>
                  <a:path extrusionOk="0" h="476250" w="590550">
                    <a:moveTo>
                      <a:pt x="558641" y="470059"/>
                    </a:moveTo>
                    <a:lnTo>
                      <a:pt x="37624" y="470059"/>
                    </a:lnTo>
                    <a:cubicBezTo>
                      <a:pt x="20479" y="470059"/>
                      <a:pt x="7144" y="456724"/>
                      <a:pt x="7144" y="439579"/>
                    </a:cubicBezTo>
                    <a:lnTo>
                      <a:pt x="7144" y="98584"/>
                    </a:lnTo>
                    <a:cubicBezTo>
                      <a:pt x="7144" y="48101"/>
                      <a:pt x="48101" y="7144"/>
                      <a:pt x="98584" y="7144"/>
                    </a:cubicBezTo>
                    <a:lnTo>
                      <a:pt x="498634" y="7144"/>
                    </a:lnTo>
                    <a:cubicBezTo>
                      <a:pt x="549116" y="7144"/>
                      <a:pt x="590074" y="48101"/>
                      <a:pt x="590074" y="98584"/>
                    </a:cubicBezTo>
                    <a:lnTo>
                      <a:pt x="590074" y="440531"/>
                    </a:lnTo>
                    <a:cubicBezTo>
                      <a:pt x="589121" y="456724"/>
                      <a:pt x="574834" y="470059"/>
                      <a:pt x="558641" y="470059"/>
                    </a:cubicBezTo>
                    <a:close/>
                  </a:path>
                </a:pathLst>
              </a:custGeom>
              <a:solidFill>
                <a:srgbClr val="309DA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69" name="Google Shape;369;p18"/>
              <p:cNvSpPr/>
              <p:nvPr/>
            </p:nvSpPr>
            <p:spPr>
              <a:xfrm>
                <a:off x="10095620" y="5083625"/>
                <a:ext cx="1425867" cy="255925"/>
              </a:xfrm>
              <a:custGeom>
                <a:rect b="b" l="l" r="r" t="t"/>
                <a:pathLst>
                  <a:path extrusionOk="0" h="133350" w="742950">
                    <a:moveTo>
                      <a:pt x="711994" y="129064"/>
                    </a:moveTo>
                    <a:lnTo>
                      <a:pt x="37624" y="129064"/>
                    </a:lnTo>
                    <a:cubicBezTo>
                      <a:pt x="20479" y="129064"/>
                      <a:pt x="7144" y="115729"/>
                      <a:pt x="7144" y="98584"/>
                    </a:cubicBezTo>
                    <a:lnTo>
                      <a:pt x="7144" y="98584"/>
                    </a:lnTo>
                    <a:cubicBezTo>
                      <a:pt x="7144" y="48101"/>
                      <a:pt x="48101" y="7144"/>
                      <a:pt x="98584" y="7144"/>
                    </a:cubicBezTo>
                    <a:lnTo>
                      <a:pt x="651986" y="7144"/>
                    </a:lnTo>
                    <a:cubicBezTo>
                      <a:pt x="702469" y="7144"/>
                      <a:pt x="743426" y="48101"/>
                      <a:pt x="743426" y="98584"/>
                    </a:cubicBezTo>
                    <a:lnTo>
                      <a:pt x="743426" y="98584"/>
                    </a:lnTo>
                    <a:cubicBezTo>
                      <a:pt x="742474" y="115729"/>
                      <a:pt x="729139" y="129064"/>
                      <a:pt x="711994" y="12906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70" name="Google Shape;370;p18"/>
              <p:cNvSpPr/>
              <p:nvPr/>
            </p:nvSpPr>
            <p:spPr>
              <a:xfrm>
                <a:off x="10701546" y="4411068"/>
                <a:ext cx="182803" cy="182803"/>
              </a:xfrm>
              <a:custGeom>
                <a:rect b="b" l="l" r="r" t="t"/>
                <a:pathLst>
                  <a:path extrusionOk="0" h="95250" w="95250">
                    <a:moveTo>
                      <a:pt x="94774" y="50959"/>
                    </a:moveTo>
                    <a:cubicBezTo>
                      <a:pt x="94774" y="74771"/>
                      <a:pt x="74771" y="94774"/>
                      <a:pt x="50959" y="94774"/>
                    </a:cubicBezTo>
                    <a:cubicBezTo>
                      <a:pt x="27146" y="94774"/>
                      <a:pt x="7144" y="74771"/>
                      <a:pt x="7144" y="50959"/>
                    </a:cubicBezTo>
                    <a:cubicBezTo>
                      <a:pt x="7144" y="27146"/>
                      <a:pt x="27146" y="7144"/>
                      <a:pt x="50959" y="7144"/>
                    </a:cubicBezTo>
                    <a:cubicBezTo>
                      <a:pt x="74771" y="7144"/>
                      <a:pt x="94774" y="27146"/>
                      <a:pt x="94774" y="5095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371" name="Google Shape;371;p18"/>
          <p:cNvGrpSpPr/>
          <p:nvPr/>
        </p:nvGrpSpPr>
        <p:grpSpPr>
          <a:xfrm>
            <a:off x="548639" y="5497962"/>
            <a:ext cx="4549136" cy="712515"/>
            <a:chOff x="2716823" y="4480799"/>
            <a:chExt cx="5838092" cy="914400"/>
          </a:xfrm>
        </p:grpSpPr>
        <p:grpSp>
          <p:nvGrpSpPr>
            <p:cNvPr id="372" name="Google Shape;372;p18"/>
            <p:cNvGrpSpPr/>
            <p:nvPr/>
          </p:nvGrpSpPr>
          <p:grpSpPr>
            <a:xfrm>
              <a:off x="2716823" y="4480799"/>
              <a:ext cx="5838092" cy="914400"/>
              <a:chOff x="175847" y="4480799"/>
              <a:chExt cx="8801100" cy="914400"/>
            </a:xfrm>
          </p:grpSpPr>
          <p:sp>
            <p:nvSpPr>
              <p:cNvPr id="373" name="Google Shape;373;p18"/>
              <p:cNvSpPr/>
              <p:nvPr/>
            </p:nvSpPr>
            <p:spPr>
              <a:xfrm>
                <a:off x="175847" y="4480799"/>
                <a:ext cx="8801100" cy="914400"/>
              </a:xfrm>
              <a:prstGeom prst="roundRect">
                <a:avLst>
                  <a:gd fmla="val 50000" name="adj"/>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74" name="Google Shape;374;p18"/>
              <p:cNvSpPr/>
              <p:nvPr/>
            </p:nvSpPr>
            <p:spPr>
              <a:xfrm>
                <a:off x="352032" y="4595617"/>
                <a:ext cx="8448730" cy="684764"/>
              </a:xfrm>
              <a:prstGeom prst="roundRect">
                <a:avLst>
                  <a:gd fmla="val 50000"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375" name="Google Shape;375;p18"/>
            <p:cNvGrpSpPr/>
            <p:nvPr/>
          </p:nvGrpSpPr>
          <p:grpSpPr>
            <a:xfrm>
              <a:off x="2954961" y="4660680"/>
              <a:ext cx="5376674" cy="563948"/>
              <a:chOff x="3193903" y="4660680"/>
              <a:chExt cx="5376674" cy="563948"/>
            </a:xfrm>
          </p:grpSpPr>
          <p:sp>
            <p:nvSpPr>
              <p:cNvPr id="376" name="Google Shape;376;p18"/>
              <p:cNvSpPr/>
              <p:nvPr/>
            </p:nvSpPr>
            <p:spPr>
              <a:xfrm>
                <a:off x="3193903" y="4660680"/>
                <a:ext cx="563948" cy="563948"/>
              </a:xfrm>
              <a:prstGeom prst="donut">
                <a:avLst>
                  <a:gd fmla="val 25000" name="adj"/>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377" name="Google Shape;377;p18"/>
              <p:cNvSpPr/>
              <p:nvPr/>
            </p:nvSpPr>
            <p:spPr>
              <a:xfrm>
                <a:off x="3996024" y="4660680"/>
                <a:ext cx="563948" cy="563948"/>
              </a:xfrm>
              <a:prstGeom prst="donut">
                <a:avLst>
                  <a:gd fmla="val 25000" name="adj"/>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378" name="Google Shape;378;p18"/>
              <p:cNvSpPr/>
              <p:nvPr/>
            </p:nvSpPr>
            <p:spPr>
              <a:xfrm>
                <a:off x="4798145" y="4660680"/>
                <a:ext cx="563948" cy="563948"/>
              </a:xfrm>
              <a:prstGeom prst="donut">
                <a:avLst>
                  <a:gd fmla="val 25000" name="adj"/>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379" name="Google Shape;379;p18"/>
              <p:cNvSpPr/>
              <p:nvPr/>
            </p:nvSpPr>
            <p:spPr>
              <a:xfrm>
                <a:off x="5600266" y="4660680"/>
                <a:ext cx="563948" cy="563948"/>
              </a:xfrm>
              <a:prstGeom prst="donut">
                <a:avLst>
                  <a:gd fmla="val 25000" name="adj"/>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380" name="Google Shape;380;p18"/>
              <p:cNvSpPr/>
              <p:nvPr/>
            </p:nvSpPr>
            <p:spPr>
              <a:xfrm>
                <a:off x="6402387" y="4660680"/>
                <a:ext cx="563948" cy="563948"/>
              </a:xfrm>
              <a:prstGeom prst="donut">
                <a:avLst>
                  <a:gd fmla="val 25000" name="adj"/>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381" name="Google Shape;381;p18"/>
              <p:cNvSpPr/>
              <p:nvPr/>
            </p:nvSpPr>
            <p:spPr>
              <a:xfrm>
                <a:off x="7204508" y="4660680"/>
                <a:ext cx="563948" cy="563948"/>
              </a:xfrm>
              <a:prstGeom prst="donut">
                <a:avLst>
                  <a:gd fmla="val 25000" name="adj"/>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382" name="Google Shape;382;p18"/>
              <p:cNvSpPr/>
              <p:nvPr/>
            </p:nvSpPr>
            <p:spPr>
              <a:xfrm>
                <a:off x="8006629" y="4660680"/>
                <a:ext cx="563948" cy="563948"/>
              </a:xfrm>
              <a:prstGeom prst="donut">
                <a:avLst>
                  <a:gd fmla="val 25000" name="adj"/>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sp>
        <p:nvSpPr>
          <p:cNvPr id="383" name="Google Shape;383;p18"/>
          <p:cNvSpPr/>
          <p:nvPr/>
        </p:nvSpPr>
        <p:spPr>
          <a:xfrm>
            <a:off x="7000903" y="1590999"/>
            <a:ext cx="649320"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chemeClr val="lt1"/>
                </a:solidFill>
                <a:latin typeface="Arial"/>
                <a:ea typeface="Arial"/>
                <a:cs typeface="Arial"/>
                <a:sym typeface="Arial"/>
              </a:rPr>
              <a:t>95%</a:t>
            </a:r>
            <a:endParaRPr/>
          </a:p>
        </p:txBody>
      </p:sp>
      <p:sp>
        <p:nvSpPr>
          <p:cNvPr id="384" name="Google Shape;384;p18"/>
          <p:cNvSpPr/>
          <p:nvPr/>
        </p:nvSpPr>
        <p:spPr>
          <a:xfrm>
            <a:off x="7002151" y="2371597"/>
            <a:ext cx="649320"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chemeClr val="lt1"/>
                </a:solidFill>
                <a:latin typeface="Arial"/>
                <a:ea typeface="Arial"/>
                <a:cs typeface="Arial"/>
                <a:sym typeface="Arial"/>
              </a:rPr>
              <a:t>80%</a:t>
            </a:r>
            <a:endParaRPr/>
          </a:p>
        </p:txBody>
      </p:sp>
      <p:sp>
        <p:nvSpPr>
          <p:cNvPr id="385" name="Google Shape;385;p18"/>
          <p:cNvSpPr txBox="1"/>
          <p:nvPr/>
        </p:nvSpPr>
        <p:spPr>
          <a:xfrm>
            <a:off x="6565645" y="2243297"/>
            <a:ext cx="4985968" cy="255454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Giai đoạn thứ hai trích xuất các tính năng điểm bổ sung từ đầu ra của đường trục. Đầu tiên trích xuất một điểm đặc trưng từ tâm 3D của mỗi mặt của hộp giới hạn được dự đoán. Vì mặt trên và mặt dưới của hộp bao quanh đều chiếu đến cùng một điểm trong chế độ xem bản đồ. Do đó, chỉ xem xét bốn mặt hộp hướng ra ngoài cùng với tâm đối tượng.</a:t>
            </a:r>
            <a:endParaRPr sz="2000">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385"/>
                                        </p:tgtEl>
                                        <p:attrNameLst>
                                          <p:attrName>style.visibility</p:attrName>
                                        </p:attrNameLst>
                                      </p:cBhvr>
                                      <p:to>
                                        <p:strVal val="visible"/>
                                      </p:to>
                                    </p:set>
                                    <p:anim calcmode="lin" valueType="num">
                                      <p:cBhvr additive="base">
                                        <p:cTn dur="500"/>
                                        <p:tgtEl>
                                          <p:spTgt spid="385"/>
                                        </p:tgtEl>
                                        <p:attrNameLst>
                                          <p:attrName>ppt_w</p:attrName>
                                        </p:attrNameLst>
                                      </p:cBhvr>
                                      <p:tavLst>
                                        <p:tav fmla="" tm="0">
                                          <p:val>
                                            <p:strVal val="0"/>
                                          </p:val>
                                        </p:tav>
                                        <p:tav fmla="" tm="100000">
                                          <p:val>
                                            <p:strVal val="#ppt_w"/>
                                          </p:val>
                                        </p:tav>
                                      </p:tavLst>
                                    </p:anim>
                                    <p:anim calcmode="lin" valueType="num">
                                      <p:cBhvr additive="base">
                                        <p:cTn dur="500"/>
                                        <p:tgtEl>
                                          <p:spTgt spid="38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grpSp>
        <p:nvGrpSpPr>
          <p:cNvPr id="390" name="Google Shape;390;p19"/>
          <p:cNvGrpSpPr/>
          <p:nvPr/>
        </p:nvGrpSpPr>
        <p:grpSpPr>
          <a:xfrm>
            <a:off x="0" y="64411"/>
            <a:ext cx="5419763" cy="4193680"/>
            <a:chOff x="549953" y="1739194"/>
            <a:chExt cx="5419763" cy="4193680"/>
          </a:xfrm>
        </p:grpSpPr>
        <p:grpSp>
          <p:nvGrpSpPr>
            <p:cNvPr id="391" name="Google Shape;391;p19"/>
            <p:cNvGrpSpPr/>
            <p:nvPr/>
          </p:nvGrpSpPr>
          <p:grpSpPr>
            <a:xfrm>
              <a:off x="549953" y="1739194"/>
              <a:ext cx="5419763" cy="4193680"/>
              <a:chOff x="549953" y="1739194"/>
              <a:chExt cx="5419763" cy="4193680"/>
            </a:xfrm>
          </p:grpSpPr>
          <p:sp>
            <p:nvSpPr>
              <p:cNvPr id="392" name="Google Shape;392;p19"/>
              <p:cNvSpPr/>
              <p:nvPr/>
            </p:nvSpPr>
            <p:spPr>
              <a:xfrm>
                <a:off x="2828740" y="2263570"/>
                <a:ext cx="3140976" cy="3025778"/>
              </a:xfrm>
              <a:custGeom>
                <a:rect b="b" l="l" r="r" t="t"/>
                <a:pathLst>
                  <a:path extrusionOk="0" h="3025778" w="3140976">
                    <a:moveTo>
                      <a:pt x="995358" y="2568556"/>
                    </a:moveTo>
                    <a:cubicBezTo>
                      <a:pt x="1339608" y="2659842"/>
                      <a:pt x="1610411" y="2884353"/>
                      <a:pt x="1930054" y="3025779"/>
                    </a:cubicBezTo>
                    <a:cubicBezTo>
                      <a:pt x="1936403" y="3021284"/>
                      <a:pt x="1936356" y="3015677"/>
                      <a:pt x="1936310" y="3007706"/>
                    </a:cubicBezTo>
                    <a:cubicBezTo>
                      <a:pt x="1935661" y="2895011"/>
                      <a:pt x="1936634" y="2782316"/>
                      <a:pt x="1935522" y="2669620"/>
                    </a:cubicBezTo>
                    <a:cubicBezTo>
                      <a:pt x="1935290" y="2648026"/>
                      <a:pt x="1942798" y="2641678"/>
                      <a:pt x="1962908" y="2637183"/>
                    </a:cubicBezTo>
                    <a:cubicBezTo>
                      <a:pt x="2316194" y="2557805"/>
                      <a:pt x="2619016" y="2391727"/>
                      <a:pt x="2854000" y="2111935"/>
                    </a:cubicBezTo>
                    <a:cubicBezTo>
                      <a:pt x="2983562" y="1957674"/>
                      <a:pt x="3073135" y="1782190"/>
                      <a:pt x="3114608" y="1584648"/>
                    </a:cubicBezTo>
                    <a:cubicBezTo>
                      <a:pt x="3168036" y="1329971"/>
                      <a:pt x="3140465" y="1083079"/>
                      <a:pt x="3030133" y="846799"/>
                    </a:cubicBezTo>
                    <a:cubicBezTo>
                      <a:pt x="2921654" y="614457"/>
                      <a:pt x="2754464" y="432671"/>
                      <a:pt x="2543578" y="289438"/>
                    </a:cubicBezTo>
                    <a:cubicBezTo>
                      <a:pt x="2395711" y="189022"/>
                      <a:pt x="2234499" y="117244"/>
                      <a:pt x="2063000" y="68078"/>
                    </a:cubicBezTo>
                    <a:cubicBezTo>
                      <a:pt x="1477187" y="-99760"/>
                      <a:pt x="774694" y="42685"/>
                      <a:pt x="345830" y="496015"/>
                    </a:cubicBezTo>
                    <a:cubicBezTo>
                      <a:pt x="24472" y="835724"/>
                      <a:pt x="-94479" y="1336505"/>
                      <a:pt x="81191" y="1775563"/>
                    </a:cubicBezTo>
                    <a:cubicBezTo>
                      <a:pt x="145416" y="1936126"/>
                      <a:pt x="240271" y="2076393"/>
                      <a:pt x="360705" y="2200256"/>
                    </a:cubicBezTo>
                    <a:cubicBezTo>
                      <a:pt x="485680" y="2328753"/>
                      <a:pt x="635400" y="2433061"/>
                      <a:pt x="799763" y="2504701"/>
                    </a:cubicBezTo>
                    <a:cubicBezTo>
                      <a:pt x="862552" y="2532087"/>
                      <a:pt x="928770" y="2550901"/>
                      <a:pt x="995358" y="256855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3" name="Google Shape;393;p19"/>
              <p:cNvSpPr/>
              <p:nvPr/>
            </p:nvSpPr>
            <p:spPr>
              <a:xfrm>
                <a:off x="2712245" y="2291327"/>
                <a:ext cx="3140976" cy="3025778"/>
              </a:xfrm>
              <a:custGeom>
                <a:rect b="b" l="l" r="r" t="t"/>
                <a:pathLst>
                  <a:path extrusionOk="0" h="3025778" w="3140976">
                    <a:moveTo>
                      <a:pt x="995358" y="2568556"/>
                    </a:moveTo>
                    <a:cubicBezTo>
                      <a:pt x="1339608" y="2659843"/>
                      <a:pt x="1610411" y="2884353"/>
                      <a:pt x="1930054" y="3025778"/>
                    </a:cubicBezTo>
                    <a:cubicBezTo>
                      <a:pt x="1936403" y="3021284"/>
                      <a:pt x="1936356" y="3015677"/>
                      <a:pt x="1936310" y="3007706"/>
                    </a:cubicBezTo>
                    <a:cubicBezTo>
                      <a:pt x="1935661" y="2895011"/>
                      <a:pt x="1936634" y="2782316"/>
                      <a:pt x="1935522" y="2669620"/>
                    </a:cubicBezTo>
                    <a:cubicBezTo>
                      <a:pt x="1935291" y="2648073"/>
                      <a:pt x="1942798" y="2641678"/>
                      <a:pt x="1962908" y="2637183"/>
                    </a:cubicBezTo>
                    <a:cubicBezTo>
                      <a:pt x="2316194" y="2557805"/>
                      <a:pt x="2619016" y="2391727"/>
                      <a:pt x="2854000" y="2111935"/>
                    </a:cubicBezTo>
                    <a:cubicBezTo>
                      <a:pt x="2983562" y="1957674"/>
                      <a:pt x="3073135" y="1782190"/>
                      <a:pt x="3114608" y="1584648"/>
                    </a:cubicBezTo>
                    <a:cubicBezTo>
                      <a:pt x="3168037" y="1329971"/>
                      <a:pt x="3140465" y="1083079"/>
                      <a:pt x="3030133" y="846799"/>
                    </a:cubicBezTo>
                    <a:cubicBezTo>
                      <a:pt x="2921654" y="614457"/>
                      <a:pt x="2754465" y="432671"/>
                      <a:pt x="2543577" y="289438"/>
                    </a:cubicBezTo>
                    <a:cubicBezTo>
                      <a:pt x="2395711" y="189022"/>
                      <a:pt x="2234499" y="117244"/>
                      <a:pt x="2063000" y="68078"/>
                    </a:cubicBezTo>
                    <a:cubicBezTo>
                      <a:pt x="1477187" y="-99760"/>
                      <a:pt x="774694" y="42685"/>
                      <a:pt x="345830" y="496015"/>
                    </a:cubicBezTo>
                    <a:cubicBezTo>
                      <a:pt x="24472" y="835724"/>
                      <a:pt x="-94479" y="1336505"/>
                      <a:pt x="81191" y="1775563"/>
                    </a:cubicBezTo>
                    <a:cubicBezTo>
                      <a:pt x="145416" y="1936126"/>
                      <a:pt x="240271" y="2076393"/>
                      <a:pt x="360705" y="2200256"/>
                    </a:cubicBezTo>
                    <a:cubicBezTo>
                      <a:pt x="485680" y="2328753"/>
                      <a:pt x="635400" y="2433062"/>
                      <a:pt x="799763" y="2504701"/>
                    </a:cubicBezTo>
                    <a:cubicBezTo>
                      <a:pt x="862552" y="2532087"/>
                      <a:pt x="928770" y="2550901"/>
                      <a:pt x="995358" y="256855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4" name="Google Shape;394;p19"/>
              <p:cNvSpPr/>
              <p:nvPr/>
            </p:nvSpPr>
            <p:spPr>
              <a:xfrm>
                <a:off x="1258097" y="2337063"/>
                <a:ext cx="3140976" cy="3025778"/>
              </a:xfrm>
              <a:custGeom>
                <a:rect b="b" l="l" r="r" t="t"/>
                <a:pathLst>
                  <a:path extrusionOk="0" h="3025778" w="3140976">
                    <a:moveTo>
                      <a:pt x="2145618" y="2568556"/>
                    </a:moveTo>
                    <a:cubicBezTo>
                      <a:pt x="1801369" y="2659843"/>
                      <a:pt x="1530566" y="2884353"/>
                      <a:pt x="1210922" y="3025778"/>
                    </a:cubicBezTo>
                    <a:cubicBezTo>
                      <a:pt x="1204574" y="3021284"/>
                      <a:pt x="1204620" y="3015677"/>
                      <a:pt x="1204667" y="3007707"/>
                    </a:cubicBezTo>
                    <a:cubicBezTo>
                      <a:pt x="1205315" y="2895011"/>
                      <a:pt x="1204342" y="2782316"/>
                      <a:pt x="1205454" y="2669620"/>
                    </a:cubicBezTo>
                    <a:cubicBezTo>
                      <a:pt x="1205686" y="2648073"/>
                      <a:pt x="1198179" y="2641678"/>
                      <a:pt x="1178068" y="2637183"/>
                    </a:cubicBezTo>
                    <a:cubicBezTo>
                      <a:pt x="824783" y="2557805"/>
                      <a:pt x="521960" y="2391727"/>
                      <a:pt x="286977" y="2111935"/>
                    </a:cubicBezTo>
                    <a:cubicBezTo>
                      <a:pt x="157414" y="1957674"/>
                      <a:pt x="67842" y="1782190"/>
                      <a:pt x="26369" y="1584648"/>
                    </a:cubicBezTo>
                    <a:cubicBezTo>
                      <a:pt x="-27060" y="1329971"/>
                      <a:pt x="512" y="1083079"/>
                      <a:pt x="110844" y="846799"/>
                    </a:cubicBezTo>
                    <a:cubicBezTo>
                      <a:pt x="219323" y="614457"/>
                      <a:pt x="386512" y="432671"/>
                      <a:pt x="597399" y="289438"/>
                    </a:cubicBezTo>
                    <a:cubicBezTo>
                      <a:pt x="745266" y="189022"/>
                      <a:pt x="906478" y="117244"/>
                      <a:pt x="1077977" y="68078"/>
                    </a:cubicBezTo>
                    <a:cubicBezTo>
                      <a:pt x="1663789" y="-99760"/>
                      <a:pt x="2366283" y="42685"/>
                      <a:pt x="2795146" y="496015"/>
                    </a:cubicBezTo>
                    <a:cubicBezTo>
                      <a:pt x="3116505" y="835724"/>
                      <a:pt x="3235456" y="1336505"/>
                      <a:pt x="3059786" y="1775563"/>
                    </a:cubicBezTo>
                    <a:cubicBezTo>
                      <a:pt x="2995561" y="1936126"/>
                      <a:pt x="2900706" y="2076393"/>
                      <a:pt x="2780272" y="2200257"/>
                    </a:cubicBezTo>
                    <a:cubicBezTo>
                      <a:pt x="2655297" y="2328753"/>
                      <a:pt x="2505577" y="2433062"/>
                      <a:pt x="2341213" y="2504701"/>
                    </a:cubicBezTo>
                    <a:cubicBezTo>
                      <a:pt x="2278425" y="2532041"/>
                      <a:pt x="2212253" y="2550854"/>
                      <a:pt x="2145618" y="256855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5" name="Google Shape;395;p19"/>
              <p:cNvSpPr/>
              <p:nvPr/>
            </p:nvSpPr>
            <p:spPr>
              <a:xfrm>
                <a:off x="1141602" y="2315516"/>
                <a:ext cx="3140976" cy="3025778"/>
              </a:xfrm>
              <a:custGeom>
                <a:rect b="b" l="l" r="r" t="t"/>
                <a:pathLst>
                  <a:path extrusionOk="0" h="3025778" w="3140976">
                    <a:moveTo>
                      <a:pt x="2145618" y="2568556"/>
                    </a:moveTo>
                    <a:cubicBezTo>
                      <a:pt x="1801369" y="2659843"/>
                      <a:pt x="1530566" y="2884353"/>
                      <a:pt x="1210922" y="3025779"/>
                    </a:cubicBezTo>
                    <a:cubicBezTo>
                      <a:pt x="1204574" y="3021284"/>
                      <a:pt x="1204620" y="3015677"/>
                      <a:pt x="1204667" y="3007706"/>
                    </a:cubicBezTo>
                    <a:cubicBezTo>
                      <a:pt x="1205315" y="2895011"/>
                      <a:pt x="1204342" y="2782315"/>
                      <a:pt x="1205454" y="2669620"/>
                    </a:cubicBezTo>
                    <a:cubicBezTo>
                      <a:pt x="1205686" y="2648073"/>
                      <a:pt x="1198179" y="2641678"/>
                      <a:pt x="1178068" y="2637183"/>
                    </a:cubicBezTo>
                    <a:cubicBezTo>
                      <a:pt x="824783" y="2557805"/>
                      <a:pt x="521960" y="2391728"/>
                      <a:pt x="286977" y="2111935"/>
                    </a:cubicBezTo>
                    <a:cubicBezTo>
                      <a:pt x="157414" y="1957674"/>
                      <a:pt x="67842" y="1782190"/>
                      <a:pt x="26369" y="1584648"/>
                    </a:cubicBezTo>
                    <a:cubicBezTo>
                      <a:pt x="-27060" y="1329971"/>
                      <a:pt x="512" y="1083079"/>
                      <a:pt x="110844" y="846799"/>
                    </a:cubicBezTo>
                    <a:cubicBezTo>
                      <a:pt x="219323" y="614457"/>
                      <a:pt x="386512" y="432671"/>
                      <a:pt x="597399" y="289438"/>
                    </a:cubicBezTo>
                    <a:cubicBezTo>
                      <a:pt x="745266" y="189022"/>
                      <a:pt x="906478" y="117244"/>
                      <a:pt x="1077977" y="68078"/>
                    </a:cubicBezTo>
                    <a:cubicBezTo>
                      <a:pt x="1663789" y="-99760"/>
                      <a:pt x="2366283" y="42685"/>
                      <a:pt x="2795146" y="496015"/>
                    </a:cubicBezTo>
                    <a:cubicBezTo>
                      <a:pt x="3116504" y="835724"/>
                      <a:pt x="3235456" y="1336505"/>
                      <a:pt x="3059786" y="1775563"/>
                    </a:cubicBezTo>
                    <a:cubicBezTo>
                      <a:pt x="2995561" y="1936126"/>
                      <a:pt x="2900706" y="2076393"/>
                      <a:pt x="2780272" y="2200256"/>
                    </a:cubicBezTo>
                    <a:cubicBezTo>
                      <a:pt x="2655297" y="2328753"/>
                      <a:pt x="2505577" y="2433062"/>
                      <a:pt x="2341213" y="2504701"/>
                    </a:cubicBezTo>
                    <a:cubicBezTo>
                      <a:pt x="2278425" y="2532087"/>
                      <a:pt x="2212207" y="2550901"/>
                      <a:pt x="2145618" y="256855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6" name="Google Shape;396;p19"/>
              <p:cNvSpPr/>
              <p:nvPr/>
            </p:nvSpPr>
            <p:spPr>
              <a:xfrm>
                <a:off x="549953" y="1739194"/>
                <a:ext cx="2812000" cy="4193680"/>
              </a:xfrm>
              <a:custGeom>
                <a:rect b="b" l="l" r="r" t="t"/>
                <a:pathLst>
                  <a:path extrusionOk="0" h="4193680" w="2812000">
                    <a:moveTo>
                      <a:pt x="2802558" y="694353"/>
                    </a:moveTo>
                    <a:cubicBezTo>
                      <a:pt x="2738889" y="685966"/>
                      <a:pt x="2682773" y="654178"/>
                      <a:pt x="2622162" y="636337"/>
                    </a:cubicBezTo>
                    <a:cubicBezTo>
                      <a:pt x="2618502" y="635271"/>
                      <a:pt x="2614934" y="633974"/>
                      <a:pt x="2611273" y="632769"/>
                    </a:cubicBezTo>
                    <a:cubicBezTo>
                      <a:pt x="2579762" y="616041"/>
                      <a:pt x="2560856" y="587960"/>
                      <a:pt x="2543989" y="558071"/>
                    </a:cubicBezTo>
                    <a:cubicBezTo>
                      <a:pt x="2430923" y="428323"/>
                      <a:pt x="2297468" y="324015"/>
                      <a:pt x="2140334" y="254414"/>
                    </a:cubicBezTo>
                    <a:cubicBezTo>
                      <a:pt x="1728198" y="71840"/>
                      <a:pt x="1331586" y="106502"/>
                      <a:pt x="959950" y="360206"/>
                    </a:cubicBezTo>
                    <a:cubicBezTo>
                      <a:pt x="701335" y="536756"/>
                      <a:pt x="537018" y="785316"/>
                      <a:pt x="446704" y="1084014"/>
                    </a:cubicBezTo>
                    <a:cubicBezTo>
                      <a:pt x="408475" y="1210472"/>
                      <a:pt x="389847" y="1339803"/>
                      <a:pt x="386140" y="1471544"/>
                    </a:cubicBezTo>
                    <a:cubicBezTo>
                      <a:pt x="385862" y="1481600"/>
                      <a:pt x="384425" y="1489941"/>
                      <a:pt x="397956" y="1495038"/>
                    </a:cubicBezTo>
                    <a:cubicBezTo>
                      <a:pt x="455184" y="1516724"/>
                      <a:pt x="474461" y="1545964"/>
                      <a:pt x="474461" y="1607316"/>
                    </a:cubicBezTo>
                    <a:cubicBezTo>
                      <a:pt x="474507" y="1884514"/>
                      <a:pt x="474507" y="2161758"/>
                      <a:pt x="474554" y="2438955"/>
                    </a:cubicBezTo>
                    <a:cubicBezTo>
                      <a:pt x="474554" y="2507675"/>
                      <a:pt x="474276" y="2576395"/>
                      <a:pt x="474693" y="2645116"/>
                    </a:cubicBezTo>
                    <a:cubicBezTo>
                      <a:pt x="474971" y="2693122"/>
                      <a:pt x="456296" y="2728942"/>
                      <a:pt x="410514" y="2747338"/>
                    </a:cubicBezTo>
                    <a:cubicBezTo>
                      <a:pt x="396797" y="2752853"/>
                      <a:pt x="399856" y="2761889"/>
                      <a:pt x="401478" y="2771851"/>
                    </a:cubicBezTo>
                    <a:cubicBezTo>
                      <a:pt x="420847" y="2890478"/>
                      <a:pt x="454535" y="3004935"/>
                      <a:pt x="503701" y="3114572"/>
                    </a:cubicBezTo>
                    <a:cubicBezTo>
                      <a:pt x="627564" y="3390982"/>
                      <a:pt x="818154" y="3606734"/>
                      <a:pt x="1086733" y="3750384"/>
                    </a:cubicBezTo>
                    <a:cubicBezTo>
                      <a:pt x="1197065" y="3809373"/>
                      <a:pt x="1314348" y="3849224"/>
                      <a:pt x="1437933" y="3870030"/>
                    </a:cubicBezTo>
                    <a:cubicBezTo>
                      <a:pt x="1451603" y="3872347"/>
                      <a:pt x="1460222" y="3871374"/>
                      <a:pt x="1468331" y="3857843"/>
                    </a:cubicBezTo>
                    <a:cubicBezTo>
                      <a:pt x="1518284" y="3774294"/>
                      <a:pt x="1603640" y="3735880"/>
                      <a:pt x="1687420" y="3757891"/>
                    </a:cubicBezTo>
                    <a:cubicBezTo>
                      <a:pt x="1773888" y="3780596"/>
                      <a:pt x="1838994" y="3862801"/>
                      <a:pt x="1843581" y="3954969"/>
                    </a:cubicBezTo>
                    <a:cubicBezTo>
                      <a:pt x="1848678" y="4057516"/>
                      <a:pt x="1796779" y="4147274"/>
                      <a:pt x="1713462" y="4179942"/>
                    </a:cubicBezTo>
                    <a:cubicBezTo>
                      <a:pt x="1606050" y="4222064"/>
                      <a:pt x="1485523" y="4164048"/>
                      <a:pt x="1451325" y="4050750"/>
                    </a:cubicBezTo>
                    <a:cubicBezTo>
                      <a:pt x="1442335" y="4020955"/>
                      <a:pt x="1429777" y="4008907"/>
                      <a:pt x="1398592" y="4003253"/>
                    </a:cubicBezTo>
                    <a:cubicBezTo>
                      <a:pt x="1175518" y="3962800"/>
                      <a:pt x="976215" y="3870030"/>
                      <a:pt x="800592" y="3726195"/>
                    </a:cubicBezTo>
                    <a:cubicBezTo>
                      <a:pt x="616118" y="3575038"/>
                      <a:pt x="479744" y="3387970"/>
                      <a:pt x="383776" y="3170781"/>
                    </a:cubicBezTo>
                    <a:cubicBezTo>
                      <a:pt x="327660" y="3043766"/>
                      <a:pt x="293879" y="2910126"/>
                      <a:pt x="271591" y="2773473"/>
                    </a:cubicBezTo>
                    <a:cubicBezTo>
                      <a:pt x="269366" y="2759804"/>
                      <a:pt x="263435" y="2755031"/>
                      <a:pt x="250228" y="2755911"/>
                    </a:cubicBezTo>
                    <a:cubicBezTo>
                      <a:pt x="238690" y="2756699"/>
                      <a:pt x="227059" y="2756096"/>
                      <a:pt x="215474" y="2756004"/>
                    </a:cubicBezTo>
                    <a:cubicBezTo>
                      <a:pt x="150600" y="2755401"/>
                      <a:pt x="108293" y="2713882"/>
                      <a:pt x="107320" y="2648730"/>
                    </a:cubicBezTo>
                    <a:cubicBezTo>
                      <a:pt x="106625" y="2601650"/>
                      <a:pt x="106579" y="2554524"/>
                      <a:pt x="107506" y="2507443"/>
                    </a:cubicBezTo>
                    <a:cubicBezTo>
                      <a:pt x="107830" y="2491271"/>
                      <a:pt x="104864" y="2482838"/>
                      <a:pt x="86329" y="2484599"/>
                    </a:cubicBezTo>
                    <a:cubicBezTo>
                      <a:pt x="73308" y="2485803"/>
                      <a:pt x="60333" y="2482189"/>
                      <a:pt x="47729" y="2478111"/>
                    </a:cubicBezTo>
                    <a:cubicBezTo>
                      <a:pt x="13253" y="2466851"/>
                      <a:pt x="93" y="2449520"/>
                      <a:pt x="93" y="2413608"/>
                    </a:cubicBezTo>
                    <a:cubicBezTo>
                      <a:pt x="0" y="2222739"/>
                      <a:pt x="0" y="2032009"/>
                      <a:pt x="0" y="1841280"/>
                    </a:cubicBezTo>
                    <a:cubicBezTo>
                      <a:pt x="0" y="1790307"/>
                      <a:pt x="22521" y="1766721"/>
                      <a:pt x="73725" y="1763524"/>
                    </a:cubicBezTo>
                    <a:cubicBezTo>
                      <a:pt x="106996" y="1761438"/>
                      <a:pt x="107042" y="1761438"/>
                      <a:pt x="107089" y="1727565"/>
                    </a:cubicBezTo>
                    <a:cubicBezTo>
                      <a:pt x="107135" y="1685860"/>
                      <a:pt x="106625" y="1644155"/>
                      <a:pt x="107228" y="1602451"/>
                    </a:cubicBezTo>
                    <a:cubicBezTo>
                      <a:pt x="108201" y="1531553"/>
                      <a:pt x="149442" y="1491331"/>
                      <a:pt x="220711" y="1490867"/>
                    </a:cubicBezTo>
                    <a:cubicBezTo>
                      <a:pt x="226874" y="1490821"/>
                      <a:pt x="233083" y="1490358"/>
                      <a:pt x="239246" y="1490914"/>
                    </a:cubicBezTo>
                    <a:cubicBezTo>
                      <a:pt x="251063" y="1491933"/>
                      <a:pt x="255326" y="1487299"/>
                      <a:pt x="255650" y="1475112"/>
                    </a:cubicBezTo>
                    <a:cubicBezTo>
                      <a:pt x="258013" y="1390174"/>
                      <a:pt x="266910" y="1305930"/>
                      <a:pt x="281878" y="1222150"/>
                    </a:cubicBezTo>
                    <a:cubicBezTo>
                      <a:pt x="321775" y="998983"/>
                      <a:pt x="400644" y="792174"/>
                      <a:pt x="529558" y="604271"/>
                    </a:cubicBezTo>
                    <a:cubicBezTo>
                      <a:pt x="656294" y="419519"/>
                      <a:pt x="816950" y="273182"/>
                      <a:pt x="1011247" y="163081"/>
                    </a:cubicBezTo>
                    <a:cubicBezTo>
                      <a:pt x="1119587" y="101682"/>
                      <a:pt x="1236731" y="63685"/>
                      <a:pt x="1357211" y="34491"/>
                    </a:cubicBezTo>
                    <a:cubicBezTo>
                      <a:pt x="1498312" y="294"/>
                      <a:pt x="1641221" y="-9298"/>
                      <a:pt x="1784685" y="9422"/>
                    </a:cubicBezTo>
                    <a:cubicBezTo>
                      <a:pt x="2042652" y="43110"/>
                      <a:pt x="2275874" y="136529"/>
                      <a:pt x="2477725" y="304321"/>
                    </a:cubicBezTo>
                    <a:cubicBezTo>
                      <a:pt x="2582311" y="391252"/>
                      <a:pt x="2673042" y="489954"/>
                      <a:pt x="2750474" y="601305"/>
                    </a:cubicBezTo>
                    <a:cubicBezTo>
                      <a:pt x="2774709" y="623455"/>
                      <a:pt x="2791159" y="651397"/>
                      <a:pt x="2807841" y="679108"/>
                    </a:cubicBezTo>
                    <a:cubicBezTo>
                      <a:pt x="2814282" y="689766"/>
                      <a:pt x="2813772" y="690090"/>
                      <a:pt x="2802558" y="694353"/>
                    </a:cubicBezTo>
                    <a:close/>
                  </a:path>
                </a:pathLst>
              </a:custGeom>
              <a:solidFill>
                <a:srgbClr val="3F3F3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97" name="Google Shape;397;p19"/>
              <p:cNvSpPr/>
              <p:nvPr/>
            </p:nvSpPr>
            <p:spPr>
              <a:xfrm>
                <a:off x="1562896" y="2493672"/>
                <a:ext cx="2305948" cy="2304776"/>
              </a:xfrm>
              <a:custGeom>
                <a:rect b="b" l="l" r="r" t="t"/>
                <a:pathLst>
                  <a:path extrusionOk="0" h="2304776" w="2305948">
                    <a:moveTo>
                      <a:pt x="2305873" y="1165995"/>
                    </a:moveTo>
                    <a:cubicBezTo>
                      <a:pt x="2299432" y="1789573"/>
                      <a:pt x="1789383" y="2323811"/>
                      <a:pt x="1116176" y="2304256"/>
                    </a:cubicBezTo>
                    <a:cubicBezTo>
                      <a:pt x="484720" y="2285906"/>
                      <a:pt x="-20927" y="1763345"/>
                      <a:pt x="667" y="1110481"/>
                    </a:cubicBezTo>
                    <a:cubicBezTo>
                      <a:pt x="21056" y="493483"/>
                      <a:pt x="534904" y="-17122"/>
                      <a:pt x="1186564" y="440"/>
                    </a:cubicBezTo>
                    <a:cubicBezTo>
                      <a:pt x="1808753" y="17214"/>
                      <a:pt x="2313056" y="530229"/>
                      <a:pt x="2305873" y="116599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398" name="Google Shape;398;p19"/>
            <p:cNvGrpSpPr/>
            <p:nvPr/>
          </p:nvGrpSpPr>
          <p:grpSpPr>
            <a:xfrm>
              <a:off x="2109810" y="2693477"/>
              <a:ext cx="1150950" cy="1808063"/>
              <a:chOff x="2109810" y="2693477"/>
              <a:chExt cx="1150950" cy="1808063"/>
            </a:xfrm>
          </p:grpSpPr>
          <p:sp>
            <p:nvSpPr>
              <p:cNvPr id="399" name="Google Shape;399;p19"/>
              <p:cNvSpPr/>
              <p:nvPr/>
            </p:nvSpPr>
            <p:spPr>
              <a:xfrm>
                <a:off x="2197873" y="3502273"/>
                <a:ext cx="974657" cy="999267"/>
              </a:xfrm>
              <a:custGeom>
                <a:rect b="b" l="l" r="r" t="t"/>
                <a:pathLst>
                  <a:path extrusionOk="0" h="2205073" w="2150768">
                    <a:moveTo>
                      <a:pt x="183737" y="2204859"/>
                    </a:moveTo>
                    <a:cubicBezTo>
                      <a:pt x="63913" y="2204764"/>
                      <a:pt x="381" y="2140280"/>
                      <a:pt x="286" y="2017598"/>
                    </a:cubicBezTo>
                    <a:cubicBezTo>
                      <a:pt x="-95" y="1408093"/>
                      <a:pt x="-95" y="798493"/>
                      <a:pt x="286" y="188989"/>
                    </a:cubicBezTo>
                    <a:cubicBezTo>
                      <a:pt x="381" y="68783"/>
                      <a:pt x="66484" y="679"/>
                      <a:pt x="185166" y="489"/>
                    </a:cubicBezTo>
                    <a:cubicBezTo>
                      <a:pt x="779336" y="-178"/>
                      <a:pt x="1373505" y="-178"/>
                      <a:pt x="1967675" y="584"/>
                    </a:cubicBezTo>
                    <a:cubicBezTo>
                      <a:pt x="2086451" y="775"/>
                      <a:pt x="2150459" y="68783"/>
                      <a:pt x="2150555" y="190513"/>
                    </a:cubicBezTo>
                    <a:cubicBezTo>
                      <a:pt x="2150840" y="800017"/>
                      <a:pt x="2150840" y="1409617"/>
                      <a:pt x="2150555" y="2019122"/>
                    </a:cubicBezTo>
                    <a:cubicBezTo>
                      <a:pt x="2150459" y="2142090"/>
                      <a:pt x="2087975" y="2204764"/>
                      <a:pt x="1966246" y="2204859"/>
                    </a:cubicBezTo>
                    <a:cubicBezTo>
                      <a:pt x="1667256" y="2205146"/>
                      <a:pt x="478917" y="2205146"/>
                      <a:pt x="183737" y="220485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00" name="Google Shape;400;p19"/>
              <p:cNvSpPr/>
              <p:nvPr/>
            </p:nvSpPr>
            <p:spPr>
              <a:xfrm>
                <a:off x="2414771" y="3085077"/>
                <a:ext cx="540348" cy="417159"/>
              </a:xfrm>
              <a:custGeom>
                <a:rect b="b" l="l" r="r" t="t"/>
                <a:pathLst>
                  <a:path extrusionOk="0" h="920541" w="1192381">
                    <a:moveTo>
                      <a:pt x="1192344" y="920446"/>
                    </a:moveTo>
                    <a:cubicBezTo>
                      <a:pt x="794866" y="920446"/>
                      <a:pt x="397388" y="920542"/>
                      <a:pt x="5" y="920542"/>
                    </a:cubicBezTo>
                    <a:cubicBezTo>
                      <a:pt x="-472" y="816814"/>
                      <a:pt x="35057" y="769666"/>
                      <a:pt x="132593" y="751568"/>
                    </a:cubicBezTo>
                    <a:cubicBezTo>
                      <a:pt x="153071" y="747758"/>
                      <a:pt x="156786" y="740329"/>
                      <a:pt x="160406" y="722803"/>
                    </a:cubicBezTo>
                    <a:cubicBezTo>
                      <a:pt x="172788" y="663176"/>
                      <a:pt x="208507" y="635744"/>
                      <a:pt x="271467" y="635458"/>
                    </a:cubicBezTo>
                    <a:cubicBezTo>
                      <a:pt x="355478" y="634982"/>
                      <a:pt x="439583" y="633458"/>
                      <a:pt x="523499" y="636220"/>
                    </a:cubicBezTo>
                    <a:cubicBezTo>
                      <a:pt x="558265" y="637363"/>
                      <a:pt x="564647" y="625838"/>
                      <a:pt x="564075" y="593834"/>
                    </a:cubicBezTo>
                    <a:cubicBezTo>
                      <a:pt x="562170" y="473533"/>
                      <a:pt x="562742" y="353233"/>
                      <a:pt x="563694" y="232932"/>
                    </a:cubicBezTo>
                    <a:cubicBezTo>
                      <a:pt x="563885" y="205119"/>
                      <a:pt x="559408" y="184354"/>
                      <a:pt x="535976" y="163780"/>
                    </a:cubicBezTo>
                    <a:cubicBezTo>
                      <a:pt x="501686" y="133777"/>
                      <a:pt x="497495" y="92343"/>
                      <a:pt x="518927" y="51195"/>
                    </a:cubicBezTo>
                    <a:cubicBezTo>
                      <a:pt x="536262" y="17762"/>
                      <a:pt x="563980" y="-3669"/>
                      <a:pt x="602747" y="522"/>
                    </a:cubicBezTo>
                    <a:cubicBezTo>
                      <a:pt x="646752" y="5189"/>
                      <a:pt x="674756" y="33002"/>
                      <a:pt x="683995" y="75579"/>
                    </a:cubicBezTo>
                    <a:cubicBezTo>
                      <a:pt x="692853" y="116632"/>
                      <a:pt x="675708" y="150826"/>
                      <a:pt x="642752" y="174734"/>
                    </a:cubicBezTo>
                    <a:cubicBezTo>
                      <a:pt x="626750" y="186355"/>
                      <a:pt x="620368" y="197308"/>
                      <a:pt x="620559" y="216930"/>
                    </a:cubicBezTo>
                    <a:cubicBezTo>
                      <a:pt x="621416" y="345136"/>
                      <a:pt x="621797" y="473343"/>
                      <a:pt x="620368" y="601549"/>
                    </a:cubicBezTo>
                    <a:cubicBezTo>
                      <a:pt x="620082" y="628696"/>
                      <a:pt x="627702" y="636506"/>
                      <a:pt x="654848" y="635935"/>
                    </a:cubicBezTo>
                    <a:cubicBezTo>
                      <a:pt x="743621" y="634315"/>
                      <a:pt x="832394" y="635077"/>
                      <a:pt x="921167" y="635458"/>
                    </a:cubicBezTo>
                    <a:cubicBezTo>
                      <a:pt x="983747" y="635744"/>
                      <a:pt x="1018322" y="662033"/>
                      <a:pt x="1034134" y="721945"/>
                    </a:cubicBezTo>
                    <a:cubicBezTo>
                      <a:pt x="1038134" y="737185"/>
                      <a:pt x="1038039" y="747758"/>
                      <a:pt x="1060328" y="751854"/>
                    </a:cubicBezTo>
                    <a:cubicBezTo>
                      <a:pt x="1159293" y="770047"/>
                      <a:pt x="1193678" y="816148"/>
                      <a:pt x="1192344" y="920446"/>
                    </a:cubicBezTo>
                    <a:close/>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01" name="Google Shape;401;p19"/>
              <p:cNvSpPr/>
              <p:nvPr/>
            </p:nvSpPr>
            <p:spPr>
              <a:xfrm>
                <a:off x="2188701" y="2693477"/>
                <a:ext cx="343211" cy="670727"/>
              </a:xfrm>
              <a:custGeom>
                <a:rect b="b" l="l" r="r" t="t"/>
                <a:pathLst>
                  <a:path extrusionOk="0" h="1480088" w="757361">
                    <a:moveTo>
                      <a:pt x="238" y="982869"/>
                    </a:moveTo>
                    <a:cubicBezTo>
                      <a:pt x="19669" y="542814"/>
                      <a:pt x="215218" y="213439"/>
                      <a:pt x="616696" y="14557"/>
                    </a:cubicBezTo>
                    <a:cubicBezTo>
                      <a:pt x="682324" y="-18018"/>
                      <a:pt x="738997" y="5699"/>
                      <a:pt x="754428" y="69516"/>
                    </a:cubicBezTo>
                    <a:cubicBezTo>
                      <a:pt x="765382" y="114760"/>
                      <a:pt x="744712" y="145431"/>
                      <a:pt x="708232" y="169148"/>
                    </a:cubicBezTo>
                    <a:cubicBezTo>
                      <a:pt x="649939" y="207057"/>
                      <a:pt x="584883" y="232108"/>
                      <a:pt x="528114" y="274018"/>
                    </a:cubicBezTo>
                    <a:cubicBezTo>
                      <a:pt x="313325" y="432705"/>
                      <a:pt x="214075" y="651875"/>
                      <a:pt x="184357" y="908955"/>
                    </a:cubicBezTo>
                    <a:cubicBezTo>
                      <a:pt x="167307" y="1056783"/>
                      <a:pt x="194548" y="1197848"/>
                      <a:pt x="252937" y="1333960"/>
                    </a:cubicBezTo>
                    <a:cubicBezTo>
                      <a:pt x="265891" y="1364250"/>
                      <a:pt x="280083" y="1395968"/>
                      <a:pt x="258175" y="1428543"/>
                    </a:cubicBezTo>
                    <a:cubicBezTo>
                      <a:pt x="237792" y="1458738"/>
                      <a:pt x="211884" y="1481883"/>
                      <a:pt x="172927" y="1479978"/>
                    </a:cubicBezTo>
                    <a:cubicBezTo>
                      <a:pt x="131969" y="1477883"/>
                      <a:pt x="106633" y="1452165"/>
                      <a:pt x="90726" y="1417018"/>
                    </a:cubicBezTo>
                    <a:cubicBezTo>
                      <a:pt x="28623" y="1279572"/>
                      <a:pt x="-3095" y="1135935"/>
                      <a:pt x="238" y="98286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02" name="Google Shape;402;p19"/>
              <p:cNvSpPr/>
              <p:nvPr/>
            </p:nvSpPr>
            <p:spPr>
              <a:xfrm>
                <a:off x="2837521" y="2704988"/>
                <a:ext cx="342631" cy="671145"/>
              </a:xfrm>
              <a:custGeom>
                <a:rect b="b" l="l" r="r" t="t"/>
                <a:pathLst>
                  <a:path extrusionOk="0" h="1481009" w="756081">
                    <a:moveTo>
                      <a:pt x="755243" y="992137"/>
                    </a:moveTo>
                    <a:cubicBezTo>
                      <a:pt x="761529" y="1133297"/>
                      <a:pt x="732383" y="1275982"/>
                      <a:pt x="670470" y="1411999"/>
                    </a:cubicBezTo>
                    <a:cubicBezTo>
                      <a:pt x="643896" y="1470292"/>
                      <a:pt x="601033" y="1492676"/>
                      <a:pt x="555122" y="1475245"/>
                    </a:cubicBezTo>
                    <a:cubicBezTo>
                      <a:pt x="498163" y="1453718"/>
                      <a:pt x="476922" y="1406760"/>
                      <a:pt x="502925" y="1345324"/>
                    </a:cubicBezTo>
                    <a:cubicBezTo>
                      <a:pt x="555504" y="1221213"/>
                      <a:pt x="589793" y="1092054"/>
                      <a:pt x="579221" y="958228"/>
                    </a:cubicBezTo>
                    <a:cubicBezTo>
                      <a:pt x="552551" y="621805"/>
                      <a:pt x="414914" y="351390"/>
                      <a:pt x="97351" y="196418"/>
                    </a:cubicBezTo>
                    <a:cubicBezTo>
                      <a:pt x="78968" y="187465"/>
                      <a:pt x="60966" y="176892"/>
                      <a:pt x="44201" y="165176"/>
                    </a:cubicBezTo>
                    <a:cubicBezTo>
                      <a:pt x="-2566" y="132601"/>
                      <a:pt x="-12282" y="89072"/>
                      <a:pt x="15341" y="41637"/>
                    </a:cubicBezTo>
                    <a:cubicBezTo>
                      <a:pt x="38201" y="2489"/>
                      <a:pt x="85254" y="-11131"/>
                      <a:pt x="131736" y="9728"/>
                    </a:cubicBezTo>
                    <a:cubicBezTo>
                      <a:pt x="323379" y="95930"/>
                      <a:pt x="475303" y="228518"/>
                      <a:pt x="588270" y="405016"/>
                    </a:cubicBezTo>
                    <a:cubicBezTo>
                      <a:pt x="687615" y="560178"/>
                      <a:pt x="763244" y="755060"/>
                      <a:pt x="755243" y="99213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03" name="Google Shape;403;p19"/>
              <p:cNvSpPr/>
              <p:nvPr/>
            </p:nvSpPr>
            <p:spPr>
              <a:xfrm>
                <a:off x="2323516" y="2816663"/>
                <a:ext cx="264110" cy="491452"/>
              </a:xfrm>
              <a:custGeom>
                <a:rect b="b" l="l" r="r" t="t"/>
                <a:pathLst>
                  <a:path extrusionOk="0" h="1084484" w="582809">
                    <a:moveTo>
                      <a:pt x="496" y="712941"/>
                    </a:moveTo>
                    <a:cubicBezTo>
                      <a:pt x="14402" y="398711"/>
                      <a:pt x="151753" y="160872"/>
                      <a:pt x="437503" y="15996"/>
                    </a:cubicBezTo>
                    <a:cubicBezTo>
                      <a:pt x="495605" y="-13436"/>
                      <a:pt x="545135" y="-1339"/>
                      <a:pt x="569996" y="44762"/>
                    </a:cubicBezTo>
                    <a:cubicBezTo>
                      <a:pt x="597809" y="96292"/>
                      <a:pt x="580187" y="144298"/>
                      <a:pt x="518656" y="176397"/>
                    </a:cubicBezTo>
                    <a:cubicBezTo>
                      <a:pt x="335395" y="272124"/>
                      <a:pt x="219095" y="418332"/>
                      <a:pt x="188043" y="623977"/>
                    </a:cubicBezTo>
                    <a:cubicBezTo>
                      <a:pt x="173089" y="722942"/>
                      <a:pt x="177566" y="823050"/>
                      <a:pt x="218904" y="917728"/>
                    </a:cubicBezTo>
                    <a:cubicBezTo>
                      <a:pt x="223952" y="929349"/>
                      <a:pt x="228429" y="941160"/>
                      <a:pt x="232430" y="953161"/>
                    </a:cubicBezTo>
                    <a:cubicBezTo>
                      <a:pt x="252337" y="1012311"/>
                      <a:pt x="233573" y="1059460"/>
                      <a:pt x="182709" y="1078796"/>
                    </a:cubicBezTo>
                    <a:cubicBezTo>
                      <a:pt x="136608" y="1096322"/>
                      <a:pt x="87840" y="1072605"/>
                      <a:pt x="65171" y="1017931"/>
                    </a:cubicBezTo>
                    <a:cubicBezTo>
                      <a:pt x="42120" y="962400"/>
                      <a:pt x="23546" y="905060"/>
                      <a:pt x="12307" y="845910"/>
                    </a:cubicBezTo>
                    <a:cubicBezTo>
                      <a:pt x="4115" y="802476"/>
                      <a:pt x="-1790" y="758470"/>
                      <a:pt x="496" y="71294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04" name="Google Shape;404;p19"/>
              <p:cNvSpPr/>
              <p:nvPr/>
            </p:nvSpPr>
            <p:spPr>
              <a:xfrm>
                <a:off x="2781227" y="2827861"/>
                <a:ext cx="264021" cy="491244"/>
              </a:xfrm>
              <a:custGeom>
                <a:rect b="b" l="l" r="r" t="t"/>
                <a:pathLst>
                  <a:path extrusionOk="0" h="1084025" w="582614">
                    <a:moveTo>
                      <a:pt x="582573" y="697468"/>
                    </a:moveTo>
                    <a:cubicBezTo>
                      <a:pt x="583811" y="824531"/>
                      <a:pt x="557427" y="921686"/>
                      <a:pt x="518946" y="1015793"/>
                    </a:cubicBezTo>
                    <a:cubicBezTo>
                      <a:pt x="494466" y="1075515"/>
                      <a:pt x="445603" y="1097422"/>
                      <a:pt x="393406" y="1075991"/>
                    </a:cubicBezTo>
                    <a:cubicBezTo>
                      <a:pt x="346734" y="1056751"/>
                      <a:pt x="328255" y="1003601"/>
                      <a:pt x="353496" y="946451"/>
                    </a:cubicBezTo>
                    <a:cubicBezTo>
                      <a:pt x="478750" y="662320"/>
                      <a:pt x="357021" y="321897"/>
                      <a:pt x="70509" y="180451"/>
                    </a:cubicBezTo>
                    <a:cubicBezTo>
                      <a:pt x="-72" y="145589"/>
                      <a:pt x="-18169" y="90249"/>
                      <a:pt x="18502" y="39004"/>
                    </a:cubicBezTo>
                    <a:cubicBezTo>
                      <a:pt x="47649" y="-1667"/>
                      <a:pt x="87939" y="-11097"/>
                      <a:pt x="139946" y="13382"/>
                    </a:cubicBezTo>
                    <a:cubicBezTo>
                      <a:pt x="320159" y="97964"/>
                      <a:pt x="446175" y="234457"/>
                      <a:pt x="524280" y="416194"/>
                    </a:cubicBezTo>
                    <a:cubicBezTo>
                      <a:pt x="566190" y="513730"/>
                      <a:pt x="579620" y="616696"/>
                      <a:pt x="582573" y="6974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05" name="Google Shape;405;p19"/>
              <p:cNvSpPr/>
              <p:nvPr/>
            </p:nvSpPr>
            <p:spPr>
              <a:xfrm>
                <a:off x="3170099" y="3634707"/>
                <a:ext cx="90661" cy="429096"/>
              </a:xfrm>
              <a:custGeom>
                <a:rect b="b" l="l" r="r" t="t"/>
                <a:pathLst>
                  <a:path extrusionOk="0" h="946882" w="200062">
                    <a:moveTo>
                      <a:pt x="59159" y="945261"/>
                    </a:moveTo>
                    <a:cubicBezTo>
                      <a:pt x="11534" y="952976"/>
                      <a:pt x="-372" y="933164"/>
                      <a:pt x="9" y="885730"/>
                    </a:cubicBezTo>
                    <a:cubicBezTo>
                      <a:pt x="2295" y="590455"/>
                      <a:pt x="961" y="295275"/>
                      <a:pt x="866" y="0"/>
                    </a:cubicBezTo>
                    <a:cubicBezTo>
                      <a:pt x="142408" y="10763"/>
                      <a:pt x="199939" y="73247"/>
                      <a:pt x="199939" y="216313"/>
                    </a:cubicBezTo>
                    <a:cubicBezTo>
                      <a:pt x="199939" y="400145"/>
                      <a:pt x="200320" y="583978"/>
                      <a:pt x="199748" y="767810"/>
                    </a:cubicBezTo>
                    <a:cubicBezTo>
                      <a:pt x="199462" y="858584"/>
                      <a:pt x="146789" y="923925"/>
                      <a:pt x="59159" y="945261"/>
                    </a:cubicBezTo>
                    <a:close/>
                  </a:path>
                </a:pathLst>
              </a:custGeom>
              <a:solidFill>
                <a:srgbClr val="2B2C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06" name="Google Shape;406;p19"/>
              <p:cNvSpPr/>
              <p:nvPr/>
            </p:nvSpPr>
            <p:spPr>
              <a:xfrm>
                <a:off x="2109810" y="3634949"/>
                <a:ext cx="89793" cy="428717"/>
              </a:xfrm>
              <a:custGeom>
                <a:rect b="b" l="l" r="r" t="t"/>
                <a:pathLst>
                  <a:path extrusionOk="0" h="946047" w="198147">
                    <a:moveTo>
                      <a:pt x="196995" y="37"/>
                    </a:moveTo>
                    <a:cubicBezTo>
                      <a:pt x="196995" y="295026"/>
                      <a:pt x="195852" y="590015"/>
                      <a:pt x="198138" y="885005"/>
                    </a:cubicBezTo>
                    <a:cubicBezTo>
                      <a:pt x="198519" y="932058"/>
                      <a:pt x="187280" y="952537"/>
                      <a:pt x="139178" y="944250"/>
                    </a:cubicBezTo>
                    <a:cubicBezTo>
                      <a:pt x="52882" y="921200"/>
                      <a:pt x="2495" y="861764"/>
                      <a:pt x="1447" y="769466"/>
                    </a:cubicBezTo>
                    <a:cubicBezTo>
                      <a:pt x="-839" y="573251"/>
                      <a:pt x="18" y="376941"/>
                      <a:pt x="1066" y="180631"/>
                    </a:cubicBezTo>
                    <a:cubicBezTo>
                      <a:pt x="1542" y="85476"/>
                      <a:pt x="71837" y="-2059"/>
                      <a:pt x="196995" y="37"/>
                    </a:cubicBezTo>
                    <a:close/>
                  </a:path>
                </a:pathLst>
              </a:custGeom>
              <a:solidFill>
                <a:srgbClr val="2C2C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07" name="Google Shape;407;p19"/>
              <p:cNvSpPr/>
              <p:nvPr/>
            </p:nvSpPr>
            <p:spPr>
              <a:xfrm>
                <a:off x="2458456" y="2939664"/>
                <a:ext cx="185988" cy="312806"/>
              </a:xfrm>
              <a:custGeom>
                <a:rect b="b" l="l" r="r" t="t"/>
                <a:pathLst>
                  <a:path extrusionOk="0" h="690267" w="410419">
                    <a:moveTo>
                      <a:pt x="0" y="447515"/>
                    </a:moveTo>
                    <a:cubicBezTo>
                      <a:pt x="10001" y="255395"/>
                      <a:pt x="91535" y="107567"/>
                      <a:pt x="264128" y="16032"/>
                    </a:cubicBezTo>
                    <a:cubicBezTo>
                      <a:pt x="319754" y="-13495"/>
                      <a:pt x="370618" y="-1113"/>
                      <a:pt x="396335" y="43940"/>
                    </a:cubicBezTo>
                    <a:cubicBezTo>
                      <a:pt x="424625" y="93756"/>
                      <a:pt x="410813" y="140333"/>
                      <a:pt x="350234" y="173480"/>
                    </a:cubicBezTo>
                    <a:cubicBezTo>
                      <a:pt x="240030" y="233774"/>
                      <a:pt x="183547" y="324833"/>
                      <a:pt x="180594" y="449515"/>
                    </a:cubicBezTo>
                    <a:cubicBezTo>
                      <a:pt x="179737" y="486662"/>
                      <a:pt x="192977" y="520476"/>
                      <a:pt x="206312" y="554576"/>
                    </a:cubicBezTo>
                    <a:cubicBezTo>
                      <a:pt x="229934" y="614869"/>
                      <a:pt x="214313" y="657922"/>
                      <a:pt x="162211" y="681258"/>
                    </a:cubicBezTo>
                    <a:cubicBezTo>
                      <a:pt x="112300" y="703642"/>
                      <a:pt x="66485" y="683925"/>
                      <a:pt x="39148" y="626489"/>
                    </a:cubicBezTo>
                    <a:cubicBezTo>
                      <a:pt x="12097" y="569816"/>
                      <a:pt x="4858" y="508570"/>
                      <a:pt x="0" y="44751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08" name="Google Shape;408;p19"/>
              <p:cNvSpPr/>
              <p:nvPr/>
            </p:nvSpPr>
            <p:spPr>
              <a:xfrm>
                <a:off x="2725394" y="2950098"/>
                <a:ext cx="185897" cy="312437"/>
              </a:xfrm>
              <a:custGeom>
                <a:rect b="b" l="l" r="r" t="t"/>
                <a:pathLst>
                  <a:path extrusionOk="0" h="689452" w="410217">
                    <a:moveTo>
                      <a:pt x="410217" y="448874"/>
                    </a:moveTo>
                    <a:cubicBezTo>
                      <a:pt x="404502" y="512405"/>
                      <a:pt x="398121" y="575175"/>
                      <a:pt x="367164" y="632135"/>
                    </a:cubicBezTo>
                    <a:cubicBezTo>
                      <a:pt x="338685" y="684522"/>
                      <a:pt x="292869" y="702239"/>
                      <a:pt x="244387" y="680141"/>
                    </a:cubicBezTo>
                    <a:cubicBezTo>
                      <a:pt x="199620" y="659662"/>
                      <a:pt x="177807" y="611180"/>
                      <a:pt x="203239" y="560411"/>
                    </a:cubicBezTo>
                    <a:cubicBezTo>
                      <a:pt x="271819" y="423442"/>
                      <a:pt x="197905" y="234180"/>
                      <a:pt x="57221" y="171601"/>
                    </a:cubicBezTo>
                    <a:cubicBezTo>
                      <a:pt x="3405" y="147693"/>
                      <a:pt x="-12788" y="94734"/>
                      <a:pt x="10072" y="49871"/>
                    </a:cubicBezTo>
                    <a:cubicBezTo>
                      <a:pt x="34361" y="2246"/>
                      <a:pt x="86844" y="-14137"/>
                      <a:pt x="140374" y="13295"/>
                    </a:cubicBezTo>
                    <a:cubicBezTo>
                      <a:pt x="317825" y="104069"/>
                      <a:pt x="400311" y="254278"/>
                      <a:pt x="410217" y="44887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09" name="Google Shape;409;p19"/>
              <p:cNvSpPr/>
              <p:nvPr/>
            </p:nvSpPr>
            <p:spPr>
              <a:xfrm>
                <a:off x="2274906" y="3592594"/>
                <a:ext cx="821494" cy="818896"/>
              </a:xfrm>
              <a:custGeom>
                <a:rect b="b" l="l" r="r" t="t"/>
                <a:pathLst>
                  <a:path extrusionOk="0" h="1807050" w="1812786">
                    <a:moveTo>
                      <a:pt x="1658624" y="158"/>
                    </a:moveTo>
                    <a:cubicBezTo>
                      <a:pt x="1755874" y="253"/>
                      <a:pt x="1812262" y="55022"/>
                      <a:pt x="1812358" y="152939"/>
                    </a:cubicBezTo>
                    <a:cubicBezTo>
                      <a:pt x="1812929" y="650525"/>
                      <a:pt x="1812929" y="1148111"/>
                      <a:pt x="1812358" y="1645602"/>
                    </a:cubicBezTo>
                    <a:cubicBezTo>
                      <a:pt x="1812262" y="1755234"/>
                      <a:pt x="1757684" y="1807050"/>
                      <a:pt x="1647099" y="1807050"/>
                    </a:cubicBezTo>
                    <a:cubicBezTo>
                      <a:pt x="1151989" y="1807050"/>
                      <a:pt x="656785" y="1807050"/>
                      <a:pt x="161675" y="1807050"/>
                    </a:cubicBezTo>
                    <a:cubicBezTo>
                      <a:pt x="60996" y="1807050"/>
                      <a:pt x="13847" y="1765617"/>
                      <a:pt x="2131" y="1666461"/>
                    </a:cubicBezTo>
                    <a:cubicBezTo>
                      <a:pt x="-631" y="1642935"/>
                      <a:pt x="-821" y="155320"/>
                      <a:pt x="2227" y="131888"/>
                    </a:cubicBezTo>
                    <a:cubicBezTo>
                      <a:pt x="14419" y="38258"/>
                      <a:pt x="58138" y="158"/>
                      <a:pt x="154246" y="63"/>
                    </a:cubicBezTo>
                    <a:cubicBezTo>
                      <a:pt x="404944" y="-33"/>
                      <a:pt x="1407926" y="-33"/>
                      <a:pt x="1658624" y="158"/>
                    </a:cubicBezTo>
                    <a:close/>
                  </a:path>
                </a:pathLst>
              </a:custGeom>
              <a:solidFill>
                <a:srgbClr val="127B8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10" name="Google Shape;410;p19"/>
              <p:cNvSpPr/>
              <p:nvPr/>
            </p:nvSpPr>
            <p:spPr>
              <a:xfrm>
                <a:off x="2294507" y="3611658"/>
                <a:ext cx="780785" cy="779156"/>
              </a:xfrm>
              <a:custGeom>
                <a:rect b="b" l="l" r="r" t="t"/>
                <a:pathLst>
                  <a:path extrusionOk="0" h="1719357" w="1722953">
                    <a:moveTo>
                      <a:pt x="147185" y="1719167"/>
                    </a:moveTo>
                    <a:cubicBezTo>
                      <a:pt x="51268" y="1719072"/>
                      <a:pt x="310" y="1668780"/>
                      <a:pt x="214" y="1573149"/>
                    </a:cubicBezTo>
                    <a:cubicBezTo>
                      <a:pt x="-71" y="1097852"/>
                      <a:pt x="-71" y="622554"/>
                      <a:pt x="214" y="147352"/>
                    </a:cubicBezTo>
                    <a:cubicBezTo>
                      <a:pt x="310" y="53626"/>
                      <a:pt x="53269" y="476"/>
                      <a:pt x="148328" y="381"/>
                    </a:cubicBezTo>
                    <a:cubicBezTo>
                      <a:pt x="624292" y="-95"/>
                      <a:pt x="1100352" y="-191"/>
                      <a:pt x="1576316" y="476"/>
                    </a:cubicBezTo>
                    <a:cubicBezTo>
                      <a:pt x="1671471" y="571"/>
                      <a:pt x="1722811" y="53626"/>
                      <a:pt x="1722811" y="148590"/>
                    </a:cubicBezTo>
                    <a:cubicBezTo>
                      <a:pt x="1723001" y="623888"/>
                      <a:pt x="1723001" y="1099185"/>
                      <a:pt x="1722811" y="1574387"/>
                    </a:cubicBezTo>
                    <a:cubicBezTo>
                      <a:pt x="1722811" y="1670209"/>
                      <a:pt x="1672709" y="1719167"/>
                      <a:pt x="1575173" y="1719263"/>
                    </a:cubicBezTo>
                    <a:cubicBezTo>
                      <a:pt x="1335619" y="1719358"/>
                      <a:pt x="383596" y="1719453"/>
                      <a:pt x="147185" y="171916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11" name="Google Shape;411;p19"/>
              <p:cNvSpPr/>
              <p:nvPr/>
            </p:nvSpPr>
            <p:spPr>
              <a:xfrm>
                <a:off x="2382139" y="4165281"/>
                <a:ext cx="606240" cy="73595"/>
              </a:xfrm>
              <a:custGeom>
                <a:rect b="b" l="l" r="r" t="t"/>
                <a:pathLst>
                  <a:path extrusionOk="0" h="162401" w="1337784">
                    <a:moveTo>
                      <a:pt x="1247780" y="1"/>
                    </a:moveTo>
                    <a:cubicBezTo>
                      <a:pt x="1282451" y="-95"/>
                      <a:pt x="1310073" y="11050"/>
                      <a:pt x="1327123" y="41815"/>
                    </a:cubicBezTo>
                    <a:cubicBezTo>
                      <a:pt x="1342077" y="68866"/>
                      <a:pt x="1341315" y="96679"/>
                      <a:pt x="1324742" y="122968"/>
                    </a:cubicBezTo>
                    <a:cubicBezTo>
                      <a:pt x="1303596" y="156401"/>
                      <a:pt x="1270926" y="162402"/>
                      <a:pt x="1233873" y="162402"/>
                    </a:cubicBezTo>
                    <a:cubicBezTo>
                      <a:pt x="935646" y="161735"/>
                      <a:pt x="177455" y="162402"/>
                      <a:pt x="96588" y="161926"/>
                    </a:cubicBezTo>
                    <a:cubicBezTo>
                      <a:pt x="37152" y="161640"/>
                      <a:pt x="386" y="130303"/>
                      <a:pt x="5" y="80868"/>
                    </a:cubicBezTo>
                    <a:cubicBezTo>
                      <a:pt x="-472" y="31528"/>
                      <a:pt x="35628" y="667"/>
                      <a:pt x="96207" y="477"/>
                    </a:cubicBezTo>
                    <a:cubicBezTo>
                      <a:pt x="286517" y="96"/>
                      <a:pt x="1054232" y="572"/>
                      <a:pt x="1247780" y="1"/>
                    </a:cubicBezTo>
                    <a:close/>
                  </a:path>
                </a:pathLst>
              </a:custGeom>
              <a:solidFill>
                <a:srgbClr val="E2E2E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12" name="Google Shape;412;p19"/>
              <p:cNvSpPr/>
              <p:nvPr/>
            </p:nvSpPr>
            <p:spPr>
              <a:xfrm>
                <a:off x="2787747" y="3747937"/>
                <a:ext cx="148255" cy="248444"/>
              </a:xfrm>
              <a:custGeom>
                <a:rect b="b" l="l" r="r" t="t"/>
                <a:pathLst>
                  <a:path extrusionOk="0" h="548239" w="327154">
                    <a:moveTo>
                      <a:pt x="18" y="62269"/>
                    </a:moveTo>
                    <a:cubicBezTo>
                      <a:pt x="-648" y="18835"/>
                      <a:pt x="16687" y="-1358"/>
                      <a:pt x="62217" y="71"/>
                    </a:cubicBezTo>
                    <a:cubicBezTo>
                      <a:pt x="131844" y="2166"/>
                      <a:pt x="201567" y="1309"/>
                      <a:pt x="271195" y="356"/>
                    </a:cubicBezTo>
                    <a:cubicBezTo>
                      <a:pt x="309295" y="-215"/>
                      <a:pt x="327012" y="17978"/>
                      <a:pt x="327012" y="54458"/>
                    </a:cubicBezTo>
                    <a:cubicBezTo>
                      <a:pt x="327202" y="201525"/>
                      <a:pt x="327202" y="348495"/>
                      <a:pt x="327012" y="495561"/>
                    </a:cubicBezTo>
                    <a:cubicBezTo>
                      <a:pt x="327012" y="530328"/>
                      <a:pt x="309390" y="548044"/>
                      <a:pt x="274243" y="548044"/>
                    </a:cubicBezTo>
                    <a:cubicBezTo>
                      <a:pt x="201377" y="547949"/>
                      <a:pt x="128606" y="547568"/>
                      <a:pt x="55740" y="548235"/>
                    </a:cubicBezTo>
                    <a:cubicBezTo>
                      <a:pt x="14782" y="548616"/>
                      <a:pt x="-362" y="527851"/>
                      <a:pt x="18" y="489179"/>
                    </a:cubicBezTo>
                    <a:cubicBezTo>
                      <a:pt x="971" y="418028"/>
                      <a:pt x="1161" y="133421"/>
                      <a:pt x="18" y="62269"/>
                    </a:cubicBezTo>
                    <a:close/>
                  </a:path>
                </a:pathLst>
              </a:custGeom>
              <a:solidFill>
                <a:srgbClr val="E1E1E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13" name="Google Shape;413;p19"/>
              <p:cNvSpPr/>
              <p:nvPr/>
            </p:nvSpPr>
            <p:spPr>
              <a:xfrm>
                <a:off x="2434749" y="3747992"/>
                <a:ext cx="147847" cy="248393"/>
              </a:xfrm>
              <a:custGeom>
                <a:rect b="b" l="l" r="r" t="t"/>
                <a:pathLst>
                  <a:path extrusionOk="0" h="548127" w="326253">
                    <a:moveTo>
                      <a:pt x="20" y="60149"/>
                    </a:moveTo>
                    <a:cubicBezTo>
                      <a:pt x="-646" y="18906"/>
                      <a:pt x="15070" y="-1097"/>
                      <a:pt x="58694" y="46"/>
                    </a:cubicBezTo>
                    <a:cubicBezTo>
                      <a:pt x="128322" y="1856"/>
                      <a:pt x="197950" y="1570"/>
                      <a:pt x="267578" y="142"/>
                    </a:cubicBezTo>
                    <a:cubicBezTo>
                      <a:pt x="311012" y="-716"/>
                      <a:pt x="326442" y="20430"/>
                      <a:pt x="326252" y="61102"/>
                    </a:cubicBezTo>
                    <a:cubicBezTo>
                      <a:pt x="325585" y="203310"/>
                      <a:pt x="325490" y="345613"/>
                      <a:pt x="326252" y="487822"/>
                    </a:cubicBezTo>
                    <a:cubicBezTo>
                      <a:pt x="326442" y="529636"/>
                      <a:pt x="308535" y="548686"/>
                      <a:pt x="266435" y="548115"/>
                    </a:cubicBezTo>
                    <a:cubicBezTo>
                      <a:pt x="196807" y="547162"/>
                      <a:pt x="127179" y="547258"/>
                      <a:pt x="57551" y="548115"/>
                    </a:cubicBezTo>
                    <a:cubicBezTo>
                      <a:pt x="18213" y="548591"/>
                      <a:pt x="-646" y="532303"/>
                      <a:pt x="20" y="491632"/>
                    </a:cubicBezTo>
                    <a:cubicBezTo>
                      <a:pt x="1354" y="418956"/>
                      <a:pt x="1259" y="131301"/>
                      <a:pt x="20" y="60149"/>
                    </a:cubicBezTo>
                    <a:close/>
                  </a:path>
                </a:pathLst>
              </a:custGeom>
              <a:solidFill>
                <a:srgbClr val="E2E2E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sp>
        <p:nvSpPr>
          <p:cNvPr id="414" name="Google Shape;414;p19"/>
          <p:cNvSpPr txBox="1"/>
          <p:nvPr/>
        </p:nvSpPr>
        <p:spPr>
          <a:xfrm>
            <a:off x="5740607" y="1618873"/>
            <a:ext cx="6056308" cy="1323439"/>
          </a:xfrm>
          <a:prstGeom prst="rect">
            <a:avLst/>
          </a:prstGeom>
          <a:noFill/>
          <a:ln>
            <a:noFill/>
          </a:ln>
        </p:spPr>
        <p:txBody>
          <a:bodyPr anchorCtr="0" anchor="t" bIns="45700" lIns="91425" spcFirstLastPara="1" rIns="91425" wrap="square" tIns="45700">
            <a:spAutoFit/>
          </a:bodyPr>
          <a:lstStyle/>
          <a:p>
            <a:pPr indent="45720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Đối với mỗi điểm, trích xuất một đối tượng bằng cách sử dụng nội suy song tuyến từ đầu ra chế độ xem bản đồ xương sống M. Tiếp theo, nối các đối tượng địa lý đã trích xuất và chuyển chúng qua một MLP (hình dưới). </a:t>
            </a:r>
            <a:endParaRPr/>
          </a:p>
        </p:txBody>
      </p:sp>
      <p:pic>
        <p:nvPicPr>
          <p:cNvPr id="415" name="Google Shape;415;p19"/>
          <p:cNvPicPr preferRelativeResize="0"/>
          <p:nvPr/>
        </p:nvPicPr>
        <p:blipFill rotWithShape="1">
          <a:blip r:embed="rId3">
            <a:alphaModFix/>
          </a:blip>
          <a:srcRect b="0" l="0" r="0" t="0"/>
          <a:stretch/>
        </p:blipFill>
        <p:spPr>
          <a:xfrm>
            <a:off x="3715993" y="3429000"/>
            <a:ext cx="7884358" cy="246560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4"/>
                                        </p:tgtEl>
                                        <p:attrNameLst>
                                          <p:attrName>style.visibility</p:attrName>
                                        </p:attrNameLst>
                                      </p:cBhvr>
                                      <p:to>
                                        <p:strVal val="visible"/>
                                      </p:to>
                                    </p:set>
                                    <p:animEffect filter="fade" transition="in">
                                      <p:cBhvr>
                                        <p:cTn dur="2000"/>
                                        <p:tgtEl>
                                          <p:spTgt spid="4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5"/>
                                        </p:tgtEl>
                                        <p:attrNameLst>
                                          <p:attrName>style.visibility</p:attrName>
                                        </p:attrNameLst>
                                      </p:cBhvr>
                                      <p:to>
                                        <p:strVal val="visible"/>
                                      </p:to>
                                    </p:set>
                                    <p:animEffect filter="fade" transition="in">
                                      <p:cBhvr>
                                        <p:cTn dur="2000"/>
                                        <p:tgtEl>
                                          <p:spTgt spid="4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2"/>
          <p:cNvSpPr txBox="1"/>
          <p:nvPr/>
        </p:nvSpPr>
        <p:spPr>
          <a:xfrm>
            <a:off x="6546574" y="548834"/>
            <a:ext cx="5088835" cy="3170099"/>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t/>
            </a:r>
            <a:endParaRPr b="1" i="0" sz="5000" u="none" cap="none" strike="noStrike">
              <a:solidFill>
                <a:schemeClr val="lt1"/>
              </a:solidFill>
              <a:latin typeface="Times New Roman"/>
              <a:ea typeface="Times New Roman"/>
              <a:cs typeface="Times New Roman"/>
              <a:sym typeface="Times New Roman"/>
            </a:endParaRPr>
          </a:p>
          <a:p>
            <a:pPr indent="0" lvl="0" marL="0" marR="0" rtl="0" algn="ctr">
              <a:spcBef>
                <a:spcPts val="0"/>
              </a:spcBef>
              <a:spcAft>
                <a:spcPts val="0"/>
              </a:spcAft>
              <a:buNone/>
            </a:pPr>
            <a:r>
              <a:rPr b="1" i="0" lang="en-US" sz="5000" u="none" cap="none" strike="noStrike">
                <a:solidFill>
                  <a:schemeClr val="lt1"/>
                </a:solidFill>
                <a:latin typeface="Times New Roman"/>
                <a:ea typeface="Times New Roman"/>
                <a:cs typeface="Times New Roman"/>
                <a:sym typeface="Times New Roman"/>
              </a:rPr>
              <a:t>Center-based 3D Object Detection and Tracking</a:t>
            </a:r>
            <a:endParaRPr b="1" i="0" sz="5000" u="none" cap="none" strike="noStrike">
              <a:solidFill>
                <a:schemeClr val="lt1"/>
              </a:solidFill>
              <a:latin typeface="Times New Roman"/>
              <a:ea typeface="Times New Roman"/>
              <a:cs typeface="Times New Roman"/>
              <a:sym typeface="Times New Roman"/>
            </a:endParaRPr>
          </a:p>
        </p:txBody>
      </p:sp>
      <p:sp>
        <p:nvSpPr>
          <p:cNvPr id="82" name="Google Shape;82;p2"/>
          <p:cNvSpPr txBox="1"/>
          <p:nvPr/>
        </p:nvSpPr>
        <p:spPr>
          <a:xfrm>
            <a:off x="6546574" y="5552660"/>
            <a:ext cx="5751444"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lt1"/>
                </a:solidFill>
                <a:latin typeface="Arial"/>
                <a:ea typeface="Arial"/>
                <a:cs typeface="Arial"/>
                <a:sym typeface="Arial"/>
              </a:rPr>
              <a:t>https://paperswithcode.com/paper/center-based-3d-object-detection-and-tracking</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81"/>
                                        </p:tgtEl>
                                        <p:attrNameLst>
                                          <p:attrName>style.visibility</p:attrName>
                                        </p:attrNameLst>
                                      </p:cBhvr>
                                      <p:to>
                                        <p:strVal val="visible"/>
                                      </p:to>
                                    </p:set>
                                    <p:anim calcmode="lin" valueType="num">
                                      <p:cBhvr additive="base">
                                        <p:cTn dur="500"/>
                                        <p:tgtEl>
                                          <p:spTgt spid="8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grpSp>
        <p:nvGrpSpPr>
          <p:cNvPr id="420" name="Google Shape;420;p20"/>
          <p:cNvGrpSpPr/>
          <p:nvPr/>
        </p:nvGrpSpPr>
        <p:grpSpPr>
          <a:xfrm>
            <a:off x="7897020" y="2278596"/>
            <a:ext cx="3880339" cy="4261848"/>
            <a:chOff x="5369718" y="2683668"/>
            <a:chExt cx="1452563" cy="1595377"/>
          </a:xfrm>
        </p:grpSpPr>
        <p:sp>
          <p:nvSpPr>
            <p:cNvPr id="421" name="Google Shape;421;p20"/>
            <p:cNvSpPr/>
            <p:nvPr/>
          </p:nvSpPr>
          <p:spPr>
            <a:xfrm>
              <a:off x="6075509" y="4015008"/>
              <a:ext cx="264037" cy="264037"/>
            </a:xfrm>
            <a:custGeom>
              <a:rect b="b" l="l" r="r" t="t"/>
              <a:pathLst>
                <a:path extrusionOk="0" h="228600" w="228600">
                  <a:moveTo>
                    <a:pt x="7144" y="114776"/>
                  </a:moveTo>
                  <a:cubicBezTo>
                    <a:pt x="7144" y="173831"/>
                    <a:pt x="55721" y="222409"/>
                    <a:pt x="114776" y="222409"/>
                  </a:cubicBezTo>
                  <a:cubicBezTo>
                    <a:pt x="173831" y="222409"/>
                    <a:pt x="222409" y="173831"/>
                    <a:pt x="222409" y="114776"/>
                  </a:cubicBezTo>
                  <a:cubicBezTo>
                    <a:pt x="222409" y="55721"/>
                    <a:pt x="173831" y="7144"/>
                    <a:pt x="114776" y="7144"/>
                  </a:cubicBezTo>
                  <a:cubicBezTo>
                    <a:pt x="54769" y="7144"/>
                    <a:pt x="7144" y="54769"/>
                    <a:pt x="7144" y="11477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22" name="Google Shape;422;p20"/>
            <p:cNvSpPr/>
            <p:nvPr/>
          </p:nvSpPr>
          <p:spPr>
            <a:xfrm>
              <a:off x="5820521" y="4015008"/>
              <a:ext cx="264037" cy="264037"/>
            </a:xfrm>
            <a:custGeom>
              <a:rect b="b" l="l" r="r" t="t"/>
              <a:pathLst>
                <a:path extrusionOk="0" h="228600" w="228600">
                  <a:moveTo>
                    <a:pt x="222409" y="114776"/>
                  </a:moveTo>
                  <a:cubicBezTo>
                    <a:pt x="222409" y="173831"/>
                    <a:pt x="173831" y="222409"/>
                    <a:pt x="114776" y="222409"/>
                  </a:cubicBezTo>
                  <a:cubicBezTo>
                    <a:pt x="55721" y="222409"/>
                    <a:pt x="7144" y="173831"/>
                    <a:pt x="7144" y="114776"/>
                  </a:cubicBezTo>
                  <a:cubicBezTo>
                    <a:pt x="7144" y="55721"/>
                    <a:pt x="55721" y="7144"/>
                    <a:pt x="114776" y="7144"/>
                  </a:cubicBezTo>
                  <a:cubicBezTo>
                    <a:pt x="174784" y="7144"/>
                    <a:pt x="222409" y="54769"/>
                    <a:pt x="222409" y="11477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23" name="Google Shape;423;p20"/>
            <p:cNvSpPr/>
            <p:nvPr/>
          </p:nvSpPr>
          <p:spPr>
            <a:xfrm>
              <a:off x="5420716" y="3610451"/>
              <a:ext cx="333375" cy="285750"/>
            </a:xfrm>
            <a:custGeom>
              <a:rect b="b" l="l" r="r" t="t"/>
              <a:pathLst>
                <a:path extrusionOk="0" h="285750" w="333375">
                  <a:moveTo>
                    <a:pt x="299046" y="7144"/>
                  </a:moveTo>
                  <a:cubicBezTo>
                    <a:pt x="162838" y="7144"/>
                    <a:pt x="96163" y="39529"/>
                    <a:pt x="42823" y="103346"/>
                  </a:cubicBezTo>
                  <a:cubicBezTo>
                    <a:pt x="-11469" y="169069"/>
                    <a:pt x="12343" y="270986"/>
                    <a:pt x="12343" y="273844"/>
                  </a:cubicBezTo>
                  <a:lnTo>
                    <a:pt x="80923" y="270034"/>
                  </a:lnTo>
                  <a:lnTo>
                    <a:pt x="80923" y="279559"/>
                  </a:lnTo>
                  <a:cubicBezTo>
                    <a:pt x="80923" y="277654"/>
                    <a:pt x="63778" y="186214"/>
                    <a:pt x="97116" y="147161"/>
                  </a:cubicBezTo>
                  <a:cubicBezTo>
                    <a:pt x="135216" y="101441"/>
                    <a:pt x="186651" y="77629"/>
                    <a:pt x="298093" y="77629"/>
                  </a:cubicBezTo>
                  <a:cubicBezTo>
                    <a:pt x="317143" y="77629"/>
                    <a:pt x="333336" y="62389"/>
                    <a:pt x="333336" y="42386"/>
                  </a:cubicBezTo>
                  <a:cubicBezTo>
                    <a:pt x="334288" y="22384"/>
                    <a:pt x="318096" y="7144"/>
                    <a:pt x="299046" y="7144"/>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24" name="Google Shape;424;p20"/>
            <p:cNvSpPr/>
            <p:nvPr/>
          </p:nvSpPr>
          <p:spPr>
            <a:xfrm>
              <a:off x="5426868" y="3847623"/>
              <a:ext cx="85725" cy="76200"/>
            </a:xfrm>
            <a:custGeom>
              <a:rect b="b" l="l" r="r" t="t"/>
              <a:pathLst>
                <a:path extrusionOk="0" h="76200" w="85725">
                  <a:moveTo>
                    <a:pt x="82391" y="60484"/>
                  </a:moveTo>
                  <a:cubicBezTo>
                    <a:pt x="82391" y="68104"/>
                    <a:pt x="69056" y="74771"/>
                    <a:pt x="51911" y="74771"/>
                  </a:cubicBezTo>
                  <a:lnTo>
                    <a:pt x="37624" y="74771"/>
                  </a:lnTo>
                  <a:cubicBezTo>
                    <a:pt x="21431" y="74771"/>
                    <a:pt x="7144" y="68104"/>
                    <a:pt x="7144" y="60484"/>
                  </a:cubicBezTo>
                  <a:lnTo>
                    <a:pt x="7144" y="21431"/>
                  </a:lnTo>
                  <a:cubicBezTo>
                    <a:pt x="7144" y="13811"/>
                    <a:pt x="20479" y="7144"/>
                    <a:pt x="37624" y="7144"/>
                  </a:cubicBezTo>
                  <a:lnTo>
                    <a:pt x="51911" y="7144"/>
                  </a:lnTo>
                  <a:cubicBezTo>
                    <a:pt x="68104" y="7144"/>
                    <a:pt x="82391" y="13811"/>
                    <a:pt x="82391" y="21431"/>
                  </a:cubicBezTo>
                  <a:lnTo>
                    <a:pt x="82391" y="6048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25" name="Google Shape;425;p20"/>
            <p:cNvSpPr/>
            <p:nvPr/>
          </p:nvSpPr>
          <p:spPr>
            <a:xfrm>
              <a:off x="5369718" y="3911100"/>
              <a:ext cx="209550" cy="171450"/>
            </a:xfrm>
            <a:custGeom>
              <a:rect b="b" l="l" r="r" t="t"/>
              <a:pathLst>
                <a:path extrusionOk="0" h="171450" w="209550">
                  <a:moveTo>
                    <a:pt x="203359" y="134167"/>
                  </a:moveTo>
                  <a:lnTo>
                    <a:pt x="203359" y="105592"/>
                  </a:lnTo>
                  <a:cubicBezTo>
                    <a:pt x="203359" y="48442"/>
                    <a:pt x="153829" y="2722"/>
                    <a:pt x="95726" y="7485"/>
                  </a:cubicBezTo>
                  <a:cubicBezTo>
                    <a:pt x="45244" y="12247"/>
                    <a:pt x="7144" y="57015"/>
                    <a:pt x="7144" y="108450"/>
                  </a:cubicBezTo>
                  <a:lnTo>
                    <a:pt x="7144" y="132263"/>
                  </a:lnTo>
                  <a:cubicBezTo>
                    <a:pt x="7144" y="150360"/>
                    <a:pt x="20479" y="166553"/>
                    <a:pt x="39529" y="167505"/>
                  </a:cubicBezTo>
                  <a:cubicBezTo>
                    <a:pt x="58579" y="168458"/>
                    <a:pt x="74771" y="153217"/>
                    <a:pt x="74771" y="134167"/>
                  </a:cubicBezTo>
                  <a:lnTo>
                    <a:pt x="74771" y="106545"/>
                  </a:lnTo>
                  <a:cubicBezTo>
                    <a:pt x="74771" y="91305"/>
                    <a:pt x="84296" y="77970"/>
                    <a:pt x="99536" y="75112"/>
                  </a:cubicBezTo>
                  <a:cubicBezTo>
                    <a:pt x="118586" y="71303"/>
                    <a:pt x="135731" y="86542"/>
                    <a:pt x="135731" y="104640"/>
                  </a:cubicBezTo>
                  <a:lnTo>
                    <a:pt x="135731" y="131310"/>
                  </a:lnTo>
                  <a:cubicBezTo>
                    <a:pt x="135731" y="148455"/>
                    <a:pt x="147161" y="163695"/>
                    <a:pt x="163354" y="166553"/>
                  </a:cubicBezTo>
                  <a:cubicBezTo>
                    <a:pt x="185261" y="171315"/>
                    <a:pt x="203359" y="155122"/>
                    <a:pt x="203359" y="134167"/>
                  </a:cubicBezTo>
                  <a:close/>
                  <a:moveTo>
                    <a:pt x="123349" y="39870"/>
                  </a:moveTo>
                  <a:cubicBezTo>
                    <a:pt x="123349" y="51300"/>
                    <a:pt x="113824" y="59872"/>
                    <a:pt x="103346" y="59872"/>
                  </a:cubicBezTo>
                  <a:cubicBezTo>
                    <a:pt x="92869" y="59872"/>
                    <a:pt x="83344" y="50347"/>
                    <a:pt x="83344" y="39870"/>
                  </a:cubicBezTo>
                  <a:cubicBezTo>
                    <a:pt x="83344" y="28440"/>
                    <a:pt x="92869" y="19867"/>
                    <a:pt x="103346" y="19867"/>
                  </a:cubicBezTo>
                  <a:cubicBezTo>
                    <a:pt x="113824" y="19867"/>
                    <a:pt x="123349" y="28440"/>
                    <a:pt x="123349" y="3987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26" name="Google Shape;426;p20"/>
            <p:cNvSpPr/>
            <p:nvPr/>
          </p:nvSpPr>
          <p:spPr>
            <a:xfrm>
              <a:off x="6389803" y="3429476"/>
              <a:ext cx="371475" cy="247650"/>
            </a:xfrm>
            <a:custGeom>
              <a:rect b="b" l="l" r="r" t="t"/>
              <a:pathLst>
                <a:path extrusionOk="0" h="247650" w="371475">
                  <a:moveTo>
                    <a:pt x="41476" y="245269"/>
                  </a:moveTo>
                  <a:cubicBezTo>
                    <a:pt x="177684" y="245269"/>
                    <a:pt x="272934" y="212884"/>
                    <a:pt x="326274" y="149066"/>
                  </a:cubicBezTo>
                  <a:cubicBezTo>
                    <a:pt x="380566" y="83344"/>
                    <a:pt x="366279" y="10001"/>
                    <a:pt x="366279" y="7144"/>
                  </a:cubicBezTo>
                  <a:lnTo>
                    <a:pt x="297699" y="20479"/>
                  </a:lnTo>
                  <a:lnTo>
                    <a:pt x="297699" y="20479"/>
                  </a:lnTo>
                  <a:cubicBezTo>
                    <a:pt x="297699" y="22384"/>
                    <a:pt x="305319" y="66199"/>
                    <a:pt x="271981" y="105251"/>
                  </a:cubicBezTo>
                  <a:cubicBezTo>
                    <a:pt x="233881" y="150971"/>
                    <a:pt x="153871" y="174784"/>
                    <a:pt x="42429" y="174784"/>
                  </a:cubicBezTo>
                  <a:cubicBezTo>
                    <a:pt x="23379" y="174784"/>
                    <a:pt x="7186" y="190024"/>
                    <a:pt x="7186" y="210026"/>
                  </a:cubicBezTo>
                  <a:cubicBezTo>
                    <a:pt x="6234" y="229076"/>
                    <a:pt x="21474" y="245269"/>
                    <a:pt x="41476" y="24526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27" name="Google Shape;427;p20"/>
            <p:cNvSpPr/>
            <p:nvPr/>
          </p:nvSpPr>
          <p:spPr>
            <a:xfrm>
              <a:off x="6677501" y="3390423"/>
              <a:ext cx="85725" cy="76200"/>
            </a:xfrm>
            <a:custGeom>
              <a:rect b="b" l="l" r="r" t="t"/>
              <a:pathLst>
                <a:path extrusionOk="0" h="76200" w="85725">
                  <a:moveTo>
                    <a:pt x="7144" y="21431"/>
                  </a:moveTo>
                  <a:cubicBezTo>
                    <a:pt x="7144" y="13811"/>
                    <a:pt x="20479" y="7144"/>
                    <a:pt x="37624" y="7144"/>
                  </a:cubicBezTo>
                  <a:lnTo>
                    <a:pt x="51911" y="7144"/>
                  </a:lnTo>
                  <a:cubicBezTo>
                    <a:pt x="68104" y="7144"/>
                    <a:pt x="82391" y="13811"/>
                    <a:pt x="82391" y="21431"/>
                  </a:cubicBezTo>
                  <a:lnTo>
                    <a:pt x="82391" y="60484"/>
                  </a:lnTo>
                  <a:cubicBezTo>
                    <a:pt x="82391" y="68104"/>
                    <a:pt x="69056" y="74771"/>
                    <a:pt x="51911" y="74771"/>
                  </a:cubicBezTo>
                  <a:lnTo>
                    <a:pt x="37624" y="74771"/>
                  </a:lnTo>
                  <a:cubicBezTo>
                    <a:pt x="21431" y="74771"/>
                    <a:pt x="7144" y="68104"/>
                    <a:pt x="7144" y="60484"/>
                  </a:cubicBezTo>
                  <a:lnTo>
                    <a:pt x="7144" y="2143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28" name="Google Shape;428;p20"/>
            <p:cNvSpPr/>
            <p:nvPr/>
          </p:nvSpPr>
          <p:spPr>
            <a:xfrm>
              <a:off x="6612731" y="3234171"/>
              <a:ext cx="209550" cy="171450"/>
            </a:xfrm>
            <a:custGeom>
              <a:rect b="b" l="l" r="r" t="t"/>
              <a:pathLst>
                <a:path extrusionOk="0" h="171450" w="209550">
                  <a:moveTo>
                    <a:pt x="7144" y="40524"/>
                  </a:moveTo>
                  <a:lnTo>
                    <a:pt x="7144" y="69099"/>
                  </a:lnTo>
                  <a:cubicBezTo>
                    <a:pt x="7144" y="126249"/>
                    <a:pt x="56674" y="171969"/>
                    <a:pt x="114776" y="167206"/>
                  </a:cubicBezTo>
                  <a:cubicBezTo>
                    <a:pt x="165259" y="162444"/>
                    <a:pt x="203359" y="117676"/>
                    <a:pt x="203359" y="66241"/>
                  </a:cubicBezTo>
                  <a:lnTo>
                    <a:pt x="203359" y="42429"/>
                  </a:lnTo>
                  <a:cubicBezTo>
                    <a:pt x="203359" y="24331"/>
                    <a:pt x="190024" y="8139"/>
                    <a:pt x="170974" y="7186"/>
                  </a:cubicBezTo>
                  <a:cubicBezTo>
                    <a:pt x="151924" y="6234"/>
                    <a:pt x="135731" y="21474"/>
                    <a:pt x="135731" y="40524"/>
                  </a:cubicBezTo>
                  <a:lnTo>
                    <a:pt x="135731" y="68146"/>
                  </a:lnTo>
                  <a:cubicBezTo>
                    <a:pt x="135731" y="83386"/>
                    <a:pt x="126206" y="96721"/>
                    <a:pt x="110966" y="99579"/>
                  </a:cubicBezTo>
                  <a:cubicBezTo>
                    <a:pt x="91916" y="103389"/>
                    <a:pt x="74771" y="88149"/>
                    <a:pt x="74771" y="70051"/>
                  </a:cubicBezTo>
                  <a:lnTo>
                    <a:pt x="74771" y="43381"/>
                  </a:lnTo>
                  <a:cubicBezTo>
                    <a:pt x="74771" y="26236"/>
                    <a:pt x="63341" y="10996"/>
                    <a:pt x="47149" y="8139"/>
                  </a:cubicBezTo>
                  <a:cubicBezTo>
                    <a:pt x="26194" y="3376"/>
                    <a:pt x="7144" y="19569"/>
                    <a:pt x="7144" y="40524"/>
                  </a:cubicBezTo>
                  <a:close/>
                  <a:moveTo>
                    <a:pt x="87154" y="134821"/>
                  </a:moveTo>
                  <a:cubicBezTo>
                    <a:pt x="87154" y="123391"/>
                    <a:pt x="96679" y="114819"/>
                    <a:pt x="107156" y="114819"/>
                  </a:cubicBezTo>
                  <a:cubicBezTo>
                    <a:pt x="117634" y="114819"/>
                    <a:pt x="127159" y="124344"/>
                    <a:pt x="127159" y="134821"/>
                  </a:cubicBezTo>
                  <a:cubicBezTo>
                    <a:pt x="127159" y="146251"/>
                    <a:pt x="117634" y="154824"/>
                    <a:pt x="107156" y="154824"/>
                  </a:cubicBezTo>
                  <a:cubicBezTo>
                    <a:pt x="96679" y="154824"/>
                    <a:pt x="87154" y="146251"/>
                    <a:pt x="87154" y="13482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29" name="Google Shape;429;p20"/>
            <p:cNvSpPr/>
            <p:nvPr/>
          </p:nvSpPr>
          <p:spPr>
            <a:xfrm>
              <a:off x="6213633" y="3518058"/>
              <a:ext cx="228600" cy="228600"/>
            </a:xfrm>
            <a:custGeom>
              <a:rect b="b" l="l" r="r" t="t"/>
              <a:pathLst>
                <a:path extrusionOk="0" h="228600" w="228600">
                  <a:moveTo>
                    <a:pt x="7144" y="114776"/>
                  </a:moveTo>
                  <a:cubicBezTo>
                    <a:pt x="7144" y="173831"/>
                    <a:pt x="55721" y="222409"/>
                    <a:pt x="114776" y="222409"/>
                  </a:cubicBezTo>
                  <a:cubicBezTo>
                    <a:pt x="173831" y="222409"/>
                    <a:pt x="222409" y="173831"/>
                    <a:pt x="222409" y="114776"/>
                  </a:cubicBezTo>
                  <a:cubicBezTo>
                    <a:pt x="222409" y="55721"/>
                    <a:pt x="173831" y="7144"/>
                    <a:pt x="114776" y="7144"/>
                  </a:cubicBezTo>
                  <a:cubicBezTo>
                    <a:pt x="54769" y="7144"/>
                    <a:pt x="7144" y="54769"/>
                    <a:pt x="7144" y="11477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30" name="Google Shape;430;p20"/>
            <p:cNvSpPr/>
            <p:nvPr/>
          </p:nvSpPr>
          <p:spPr>
            <a:xfrm>
              <a:off x="5699283" y="3522821"/>
              <a:ext cx="228600" cy="228600"/>
            </a:xfrm>
            <a:custGeom>
              <a:rect b="b" l="l" r="r" t="t"/>
              <a:pathLst>
                <a:path extrusionOk="0" h="228600" w="228600">
                  <a:moveTo>
                    <a:pt x="222409" y="114776"/>
                  </a:moveTo>
                  <a:cubicBezTo>
                    <a:pt x="222409" y="173831"/>
                    <a:pt x="173831" y="222409"/>
                    <a:pt x="114776" y="222409"/>
                  </a:cubicBezTo>
                  <a:cubicBezTo>
                    <a:pt x="55721" y="222409"/>
                    <a:pt x="7144" y="173831"/>
                    <a:pt x="7144" y="114776"/>
                  </a:cubicBezTo>
                  <a:cubicBezTo>
                    <a:pt x="7144" y="55721"/>
                    <a:pt x="55721" y="7144"/>
                    <a:pt x="114776" y="7144"/>
                  </a:cubicBezTo>
                  <a:cubicBezTo>
                    <a:pt x="174784" y="7144"/>
                    <a:pt x="222409" y="54769"/>
                    <a:pt x="222409" y="11477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31" name="Google Shape;431;p20"/>
            <p:cNvSpPr/>
            <p:nvPr/>
          </p:nvSpPr>
          <p:spPr>
            <a:xfrm>
              <a:off x="5790723" y="3423761"/>
              <a:ext cx="561975" cy="504825"/>
            </a:xfrm>
            <a:custGeom>
              <a:rect b="b" l="l" r="r" t="t"/>
              <a:pathLst>
                <a:path extrusionOk="0" h="504825" w="561975">
                  <a:moveTo>
                    <a:pt x="381476" y="7144"/>
                  </a:moveTo>
                  <a:lnTo>
                    <a:pt x="381476" y="7144"/>
                  </a:lnTo>
                  <a:lnTo>
                    <a:pt x="183356" y="7144"/>
                  </a:lnTo>
                  <a:lnTo>
                    <a:pt x="183356" y="7144"/>
                  </a:lnTo>
                  <a:cubicBezTo>
                    <a:pt x="86201" y="9049"/>
                    <a:pt x="7144" y="119539"/>
                    <a:pt x="7144" y="255746"/>
                  </a:cubicBezTo>
                  <a:lnTo>
                    <a:pt x="7144" y="504349"/>
                  </a:lnTo>
                  <a:lnTo>
                    <a:pt x="200501" y="504349"/>
                  </a:lnTo>
                  <a:lnTo>
                    <a:pt x="363379" y="504349"/>
                  </a:lnTo>
                  <a:lnTo>
                    <a:pt x="557689" y="504349"/>
                  </a:lnTo>
                  <a:lnTo>
                    <a:pt x="557689" y="255746"/>
                  </a:lnTo>
                  <a:cubicBezTo>
                    <a:pt x="557689" y="119539"/>
                    <a:pt x="478631" y="9049"/>
                    <a:pt x="381476" y="7144"/>
                  </a:cubicBezTo>
                  <a:close/>
                </a:path>
              </a:pathLst>
            </a:custGeom>
            <a:solidFill>
              <a:srgbClr val="DDEF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32" name="Google Shape;432;p20"/>
            <p:cNvSpPr/>
            <p:nvPr/>
          </p:nvSpPr>
          <p:spPr>
            <a:xfrm>
              <a:off x="5790723" y="3661886"/>
              <a:ext cx="561975" cy="504825"/>
            </a:xfrm>
            <a:custGeom>
              <a:rect b="b" l="l" r="r" t="t"/>
              <a:pathLst>
                <a:path extrusionOk="0" h="504825" w="561975">
                  <a:moveTo>
                    <a:pt x="352901" y="504349"/>
                  </a:moveTo>
                  <a:lnTo>
                    <a:pt x="381476" y="504349"/>
                  </a:lnTo>
                  <a:lnTo>
                    <a:pt x="221456" y="504349"/>
                  </a:lnTo>
                  <a:lnTo>
                    <a:pt x="211931" y="504349"/>
                  </a:lnTo>
                  <a:cubicBezTo>
                    <a:pt x="114776" y="502444"/>
                    <a:pt x="7144" y="391954"/>
                    <a:pt x="7144" y="255746"/>
                  </a:cubicBezTo>
                  <a:lnTo>
                    <a:pt x="7144" y="7144"/>
                  </a:lnTo>
                  <a:lnTo>
                    <a:pt x="200501" y="7144"/>
                  </a:lnTo>
                  <a:lnTo>
                    <a:pt x="363379" y="7144"/>
                  </a:lnTo>
                  <a:lnTo>
                    <a:pt x="557689" y="7144"/>
                  </a:lnTo>
                  <a:lnTo>
                    <a:pt x="557689" y="255746"/>
                  </a:lnTo>
                  <a:cubicBezTo>
                    <a:pt x="557689" y="391954"/>
                    <a:pt x="450056" y="502444"/>
                    <a:pt x="352901" y="504349"/>
                  </a:cubicBezTo>
                  <a:close/>
                </a:path>
              </a:pathLst>
            </a:custGeom>
            <a:solidFill>
              <a:srgbClr val="DDEF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33" name="Google Shape;433;p20"/>
            <p:cNvSpPr/>
            <p:nvPr/>
          </p:nvSpPr>
          <p:spPr>
            <a:xfrm>
              <a:off x="6311741" y="3046571"/>
              <a:ext cx="152400" cy="228600"/>
            </a:xfrm>
            <a:custGeom>
              <a:rect b="b" l="l" r="r" t="t"/>
              <a:pathLst>
                <a:path extrusionOk="0" h="228600" w="152400">
                  <a:moveTo>
                    <a:pt x="148114" y="155734"/>
                  </a:moveTo>
                  <a:cubicBezTo>
                    <a:pt x="148114" y="194786"/>
                    <a:pt x="116681" y="226219"/>
                    <a:pt x="77629" y="226219"/>
                  </a:cubicBezTo>
                  <a:lnTo>
                    <a:pt x="77629" y="226219"/>
                  </a:lnTo>
                  <a:cubicBezTo>
                    <a:pt x="38576" y="226219"/>
                    <a:pt x="7144" y="194786"/>
                    <a:pt x="7144" y="155734"/>
                  </a:cubicBezTo>
                  <a:lnTo>
                    <a:pt x="7144" y="77629"/>
                  </a:lnTo>
                  <a:cubicBezTo>
                    <a:pt x="7144" y="38576"/>
                    <a:pt x="38576" y="7144"/>
                    <a:pt x="77629" y="7144"/>
                  </a:cubicBezTo>
                  <a:lnTo>
                    <a:pt x="77629" y="7144"/>
                  </a:lnTo>
                  <a:cubicBezTo>
                    <a:pt x="116681" y="7144"/>
                    <a:pt x="148114" y="38576"/>
                    <a:pt x="148114" y="77629"/>
                  </a:cubicBezTo>
                  <a:lnTo>
                    <a:pt x="148114" y="15573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34" name="Google Shape;434;p20"/>
            <p:cNvSpPr/>
            <p:nvPr/>
          </p:nvSpPr>
          <p:spPr>
            <a:xfrm>
              <a:off x="5679281" y="3046571"/>
              <a:ext cx="152400" cy="228600"/>
            </a:xfrm>
            <a:custGeom>
              <a:rect b="b" l="l" r="r" t="t"/>
              <a:pathLst>
                <a:path extrusionOk="0" h="228600" w="152400">
                  <a:moveTo>
                    <a:pt x="148114" y="155734"/>
                  </a:moveTo>
                  <a:cubicBezTo>
                    <a:pt x="148114" y="194786"/>
                    <a:pt x="116681" y="226219"/>
                    <a:pt x="77629" y="226219"/>
                  </a:cubicBezTo>
                  <a:lnTo>
                    <a:pt x="77629" y="226219"/>
                  </a:lnTo>
                  <a:cubicBezTo>
                    <a:pt x="38576" y="226219"/>
                    <a:pt x="7144" y="194786"/>
                    <a:pt x="7144" y="155734"/>
                  </a:cubicBezTo>
                  <a:lnTo>
                    <a:pt x="7144" y="77629"/>
                  </a:lnTo>
                  <a:cubicBezTo>
                    <a:pt x="7144" y="38576"/>
                    <a:pt x="38576" y="7144"/>
                    <a:pt x="77629" y="7144"/>
                  </a:cubicBezTo>
                  <a:lnTo>
                    <a:pt x="77629" y="7144"/>
                  </a:lnTo>
                  <a:cubicBezTo>
                    <a:pt x="116681" y="7144"/>
                    <a:pt x="148114" y="38576"/>
                    <a:pt x="148114" y="77629"/>
                  </a:cubicBezTo>
                  <a:lnTo>
                    <a:pt x="148114" y="15573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35" name="Google Shape;435;p20"/>
            <p:cNvSpPr/>
            <p:nvPr/>
          </p:nvSpPr>
          <p:spPr>
            <a:xfrm>
              <a:off x="5749766" y="2922746"/>
              <a:ext cx="638175" cy="466725"/>
            </a:xfrm>
            <a:custGeom>
              <a:rect b="b" l="l" r="r" t="t"/>
              <a:pathLst>
                <a:path extrusionOk="0" h="466725" w="638175">
                  <a:moveTo>
                    <a:pt x="639604" y="273844"/>
                  </a:moveTo>
                  <a:cubicBezTo>
                    <a:pt x="639604" y="377666"/>
                    <a:pt x="554831" y="462439"/>
                    <a:pt x="451009" y="462439"/>
                  </a:cubicBezTo>
                  <a:lnTo>
                    <a:pt x="195739" y="462439"/>
                  </a:lnTo>
                  <a:cubicBezTo>
                    <a:pt x="91916" y="462439"/>
                    <a:pt x="7144" y="377666"/>
                    <a:pt x="7144" y="273844"/>
                  </a:cubicBezTo>
                  <a:lnTo>
                    <a:pt x="7144" y="195739"/>
                  </a:lnTo>
                  <a:cubicBezTo>
                    <a:pt x="7144" y="91916"/>
                    <a:pt x="91916" y="7144"/>
                    <a:pt x="195739" y="7144"/>
                  </a:cubicBezTo>
                  <a:lnTo>
                    <a:pt x="451009" y="7144"/>
                  </a:lnTo>
                  <a:cubicBezTo>
                    <a:pt x="554831" y="7144"/>
                    <a:pt x="639604" y="91916"/>
                    <a:pt x="639604" y="195739"/>
                  </a:cubicBezTo>
                  <a:lnTo>
                    <a:pt x="639604" y="273844"/>
                  </a:lnTo>
                  <a:close/>
                </a:path>
              </a:pathLst>
            </a:custGeom>
            <a:solidFill>
              <a:srgbClr val="DDEFF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36" name="Google Shape;436;p20"/>
            <p:cNvSpPr/>
            <p:nvPr/>
          </p:nvSpPr>
          <p:spPr>
            <a:xfrm>
              <a:off x="5949791" y="2833211"/>
              <a:ext cx="228600" cy="95250"/>
            </a:xfrm>
            <a:custGeom>
              <a:rect b="b" l="l" r="r" t="t"/>
              <a:pathLst>
                <a:path extrusionOk="0" h="95250" w="228600">
                  <a:moveTo>
                    <a:pt x="191929" y="7144"/>
                  </a:moveTo>
                  <a:lnTo>
                    <a:pt x="43339" y="7144"/>
                  </a:lnTo>
                  <a:cubicBezTo>
                    <a:pt x="23336" y="7144"/>
                    <a:pt x="7144" y="27146"/>
                    <a:pt x="7144" y="51911"/>
                  </a:cubicBezTo>
                  <a:cubicBezTo>
                    <a:pt x="7144" y="76676"/>
                    <a:pt x="23336" y="96679"/>
                    <a:pt x="43339" y="96679"/>
                  </a:cubicBezTo>
                  <a:lnTo>
                    <a:pt x="191929" y="96679"/>
                  </a:lnTo>
                  <a:cubicBezTo>
                    <a:pt x="211931" y="96679"/>
                    <a:pt x="228124" y="76676"/>
                    <a:pt x="228124" y="51911"/>
                  </a:cubicBezTo>
                  <a:cubicBezTo>
                    <a:pt x="228124" y="27146"/>
                    <a:pt x="211931" y="7144"/>
                    <a:pt x="191929" y="7144"/>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37" name="Google Shape;437;p20"/>
            <p:cNvSpPr/>
            <p:nvPr/>
          </p:nvSpPr>
          <p:spPr>
            <a:xfrm>
              <a:off x="6037355" y="2683668"/>
              <a:ext cx="57150" cy="190500"/>
            </a:xfrm>
            <a:custGeom>
              <a:rect b="b" l="l" r="r" t="t"/>
              <a:pathLst>
                <a:path extrusionOk="0" h="190500" w="57150">
                  <a:moveTo>
                    <a:pt x="21497" y="35719"/>
                  </a:moveTo>
                  <a:lnTo>
                    <a:pt x="7209" y="158591"/>
                  </a:lnTo>
                  <a:cubicBezTo>
                    <a:pt x="6257" y="174784"/>
                    <a:pt x="15782" y="189071"/>
                    <a:pt x="28164" y="189071"/>
                  </a:cubicBezTo>
                  <a:cubicBezTo>
                    <a:pt x="39594" y="189071"/>
                    <a:pt x="50072" y="176689"/>
                    <a:pt x="50072" y="159544"/>
                  </a:cubicBezTo>
                  <a:lnTo>
                    <a:pt x="43404" y="37624"/>
                  </a:lnTo>
                  <a:cubicBezTo>
                    <a:pt x="44357" y="21431"/>
                    <a:pt x="45309" y="7144"/>
                    <a:pt x="33879" y="7144"/>
                  </a:cubicBezTo>
                  <a:cubicBezTo>
                    <a:pt x="21497" y="7144"/>
                    <a:pt x="22449" y="19526"/>
                    <a:pt x="21497" y="3571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38" name="Google Shape;438;p20"/>
            <p:cNvSpPr/>
            <p:nvPr/>
          </p:nvSpPr>
          <p:spPr>
            <a:xfrm>
              <a:off x="5975508" y="3546561"/>
              <a:ext cx="47625" cy="47625"/>
            </a:xfrm>
            <a:custGeom>
              <a:rect b="b" l="l" r="r" t="t"/>
              <a:pathLst>
                <a:path extrusionOk="0" h="47625" w="47625">
                  <a:moveTo>
                    <a:pt x="41434" y="24361"/>
                  </a:moveTo>
                  <a:cubicBezTo>
                    <a:pt x="41434" y="33886"/>
                    <a:pt x="33814" y="41506"/>
                    <a:pt x="24289" y="41506"/>
                  </a:cubicBezTo>
                  <a:cubicBezTo>
                    <a:pt x="14764" y="41506"/>
                    <a:pt x="7144" y="33886"/>
                    <a:pt x="7144" y="24361"/>
                  </a:cubicBezTo>
                  <a:cubicBezTo>
                    <a:pt x="7144" y="14836"/>
                    <a:pt x="14764" y="7216"/>
                    <a:pt x="24289" y="7216"/>
                  </a:cubicBezTo>
                  <a:cubicBezTo>
                    <a:pt x="32861" y="6264"/>
                    <a:pt x="41434" y="14836"/>
                    <a:pt x="41434" y="24361"/>
                  </a:cubicBezTo>
                  <a:close/>
                </a:path>
              </a:pathLst>
            </a:custGeom>
            <a:solidFill>
              <a:srgbClr val="3BC0C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39" name="Google Shape;439;p20"/>
            <p:cNvSpPr/>
            <p:nvPr/>
          </p:nvSpPr>
          <p:spPr>
            <a:xfrm>
              <a:off x="6029801" y="3546561"/>
              <a:ext cx="47625" cy="47625"/>
            </a:xfrm>
            <a:custGeom>
              <a:rect b="b" l="l" r="r" t="t"/>
              <a:pathLst>
                <a:path extrusionOk="0" h="47625" w="47625">
                  <a:moveTo>
                    <a:pt x="41434" y="24361"/>
                  </a:moveTo>
                  <a:cubicBezTo>
                    <a:pt x="41434" y="33886"/>
                    <a:pt x="33814" y="41506"/>
                    <a:pt x="24289" y="41506"/>
                  </a:cubicBezTo>
                  <a:cubicBezTo>
                    <a:pt x="14764" y="41506"/>
                    <a:pt x="7144" y="33886"/>
                    <a:pt x="7144" y="24361"/>
                  </a:cubicBezTo>
                  <a:cubicBezTo>
                    <a:pt x="7144" y="14836"/>
                    <a:pt x="14764" y="7216"/>
                    <a:pt x="24289" y="7216"/>
                  </a:cubicBezTo>
                  <a:cubicBezTo>
                    <a:pt x="33814" y="6264"/>
                    <a:pt x="41434" y="14836"/>
                    <a:pt x="41434" y="24361"/>
                  </a:cubicBezTo>
                  <a:close/>
                </a:path>
              </a:pathLst>
            </a:custGeom>
            <a:solidFill>
              <a:srgbClr val="3BC0C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0" name="Google Shape;440;p20"/>
            <p:cNvSpPr/>
            <p:nvPr/>
          </p:nvSpPr>
          <p:spPr>
            <a:xfrm>
              <a:off x="6081236" y="3546561"/>
              <a:ext cx="47625" cy="47625"/>
            </a:xfrm>
            <a:custGeom>
              <a:rect b="b" l="l" r="r" t="t"/>
              <a:pathLst>
                <a:path extrusionOk="0" h="47625" w="47625">
                  <a:moveTo>
                    <a:pt x="41434" y="24361"/>
                  </a:moveTo>
                  <a:cubicBezTo>
                    <a:pt x="41434" y="33886"/>
                    <a:pt x="33814" y="41506"/>
                    <a:pt x="24289" y="41506"/>
                  </a:cubicBezTo>
                  <a:cubicBezTo>
                    <a:pt x="14764" y="41506"/>
                    <a:pt x="7144" y="33886"/>
                    <a:pt x="7144" y="24361"/>
                  </a:cubicBezTo>
                  <a:cubicBezTo>
                    <a:pt x="7144" y="14836"/>
                    <a:pt x="14764" y="7216"/>
                    <a:pt x="24289" y="7216"/>
                  </a:cubicBezTo>
                  <a:cubicBezTo>
                    <a:pt x="32861" y="6264"/>
                    <a:pt x="41434" y="14836"/>
                    <a:pt x="41434" y="24361"/>
                  </a:cubicBezTo>
                  <a:close/>
                </a:path>
              </a:pathLst>
            </a:custGeom>
            <a:solidFill>
              <a:srgbClr val="3BC0C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1" name="Google Shape;441;p20"/>
            <p:cNvSpPr/>
            <p:nvPr/>
          </p:nvSpPr>
          <p:spPr>
            <a:xfrm>
              <a:off x="6135528" y="3546561"/>
              <a:ext cx="47625" cy="47625"/>
            </a:xfrm>
            <a:custGeom>
              <a:rect b="b" l="l" r="r" t="t"/>
              <a:pathLst>
                <a:path extrusionOk="0" h="47625" w="47625">
                  <a:moveTo>
                    <a:pt x="41434" y="24361"/>
                  </a:moveTo>
                  <a:cubicBezTo>
                    <a:pt x="41434" y="33886"/>
                    <a:pt x="33814" y="41506"/>
                    <a:pt x="24289" y="41506"/>
                  </a:cubicBezTo>
                  <a:cubicBezTo>
                    <a:pt x="14764" y="41506"/>
                    <a:pt x="7144" y="33886"/>
                    <a:pt x="7144" y="24361"/>
                  </a:cubicBezTo>
                  <a:cubicBezTo>
                    <a:pt x="7144" y="14836"/>
                    <a:pt x="14764" y="7216"/>
                    <a:pt x="24289" y="7216"/>
                  </a:cubicBezTo>
                  <a:cubicBezTo>
                    <a:pt x="33814" y="6264"/>
                    <a:pt x="41434" y="14836"/>
                    <a:pt x="41434" y="24361"/>
                  </a:cubicBezTo>
                  <a:close/>
                </a:path>
              </a:pathLst>
            </a:custGeom>
            <a:solidFill>
              <a:srgbClr val="3BC0C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2" name="Google Shape;442;p20"/>
            <p:cNvSpPr/>
            <p:nvPr/>
          </p:nvSpPr>
          <p:spPr>
            <a:xfrm>
              <a:off x="5829776" y="3046571"/>
              <a:ext cx="485775" cy="161925"/>
            </a:xfrm>
            <a:custGeom>
              <a:rect b="b" l="l" r="r" t="t"/>
              <a:pathLst>
                <a:path extrusionOk="0" h="161925" w="485775">
                  <a:moveTo>
                    <a:pt x="401479" y="7144"/>
                  </a:moveTo>
                  <a:lnTo>
                    <a:pt x="84296" y="7144"/>
                  </a:lnTo>
                  <a:cubicBezTo>
                    <a:pt x="41434" y="7144"/>
                    <a:pt x="7144" y="41434"/>
                    <a:pt x="7144" y="84296"/>
                  </a:cubicBezTo>
                  <a:cubicBezTo>
                    <a:pt x="7144" y="127159"/>
                    <a:pt x="41434" y="161449"/>
                    <a:pt x="84296" y="161449"/>
                  </a:cubicBezTo>
                  <a:lnTo>
                    <a:pt x="401479" y="161449"/>
                  </a:lnTo>
                  <a:cubicBezTo>
                    <a:pt x="444341" y="161449"/>
                    <a:pt x="478631" y="127159"/>
                    <a:pt x="478631" y="84296"/>
                  </a:cubicBezTo>
                  <a:cubicBezTo>
                    <a:pt x="478631" y="41434"/>
                    <a:pt x="444341" y="7144"/>
                    <a:pt x="401479" y="7144"/>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3" name="Google Shape;443;p20"/>
            <p:cNvSpPr/>
            <p:nvPr/>
          </p:nvSpPr>
          <p:spPr>
            <a:xfrm>
              <a:off x="5923121" y="3090386"/>
              <a:ext cx="57150" cy="57150"/>
            </a:xfrm>
            <a:custGeom>
              <a:rect b="b" l="l" r="r" t="t"/>
              <a:pathLst>
                <a:path extrusionOk="0" h="57150" w="57150">
                  <a:moveTo>
                    <a:pt x="56674" y="31909"/>
                  </a:moveTo>
                  <a:cubicBezTo>
                    <a:pt x="56674" y="46196"/>
                    <a:pt x="45244" y="56674"/>
                    <a:pt x="31909" y="56674"/>
                  </a:cubicBezTo>
                  <a:cubicBezTo>
                    <a:pt x="17621" y="56674"/>
                    <a:pt x="7144" y="45244"/>
                    <a:pt x="7144" y="31909"/>
                  </a:cubicBezTo>
                  <a:cubicBezTo>
                    <a:pt x="7144" y="17621"/>
                    <a:pt x="18574" y="7144"/>
                    <a:pt x="31909" y="7144"/>
                  </a:cubicBezTo>
                  <a:cubicBezTo>
                    <a:pt x="45244" y="7144"/>
                    <a:pt x="56674" y="18574"/>
                    <a:pt x="56674" y="319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4" name="Google Shape;444;p20"/>
            <p:cNvSpPr/>
            <p:nvPr/>
          </p:nvSpPr>
          <p:spPr>
            <a:xfrm>
              <a:off x="6164103" y="3090386"/>
              <a:ext cx="57150" cy="57150"/>
            </a:xfrm>
            <a:custGeom>
              <a:rect b="b" l="l" r="r" t="t"/>
              <a:pathLst>
                <a:path extrusionOk="0" h="57150" w="57150">
                  <a:moveTo>
                    <a:pt x="56674" y="31909"/>
                  </a:moveTo>
                  <a:cubicBezTo>
                    <a:pt x="56674" y="46196"/>
                    <a:pt x="45244" y="56674"/>
                    <a:pt x="31909" y="56674"/>
                  </a:cubicBezTo>
                  <a:cubicBezTo>
                    <a:pt x="17621" y="56674"/>
                    <a:pt x="7144" y="45244"/>
                    <a:pt x="7144" y="31909"/>
                  </a:cubicBezTo>
                  <a:cubicBezTo>
                    <a:pt x="7144" y="17621"/>
                    <a:pt x="18574" y="7144"/>
                    <a:pt x="31909" y="7144"/>
                  </a:cubicBezTo>
                  <a:cubicBezTo>
                    <a:pt x="45244" y="7144"/>
                    <a:pt x="56674" y="18574"/>
                    <a:pt x="56674" y="319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5" name="Google Shape;445;p20"/>
            <p:cNvSpPr/>
            <p:nvPr/>
          </p:nvSpPr>
          <p:spPr>
            <a:xfrm>
              <a:off x="5936456" y="3367563"/>
              <a:ext cx="276225" cy="66675"/>
            </a:xfrm>
            <a:custGeom>
              <a:rect b="b" l="l" r="r" t="t"/>
              <a:pathLst>
                <a:path extrusionOk="0" h="66675" w="276225">
                  <a:moveTo>
                    <a:pt x="273844" y="35719"/>
                  </a:moveTo>
                  <a:cubicBezTo>
                    <a:pt x="273844" y="50959"/>
                    <a:pt x="261461" y="64294"/>
                    <a:pt x="245269" y="64294"/>
                  </a:cubicBezTo>
                  <a:lnTo>
                    <a:pt x="35719" y="64294"/>
                  </a:lnTo>
                  <a:cubicBezTo>
                    <a:pt x="20479" y="64294"/>
                    <a:pt x="7144" y="51911"/>
                    <a:pt x="7144" y="35719"/>
                  </a:cubicBezTo>
                  <a:lnTo>
                    <a:pt x="7144" y="35719"/>
                  </a:lnTo>
                  <a:cubicBezTo>
                    <a:pt x="7144" y="20479"/>
                    <a:pt x="19526" y="7144"/>
                    <a:pt x="35719" y="7144"/>
                  </a:cubicBezTo>
                  <a:lnTo>
                    <a:pt x="245269" y="7144"/>
                  </a:lnTo>
                  <a:cubicBezTo>
                    <a:pt x="260509" y="7144"/>
                    <a:pt x="273844" y="19526"/>
                    <a:pt x="273844" y="35719"/>
                  </a:cubicBezTo>
                  <a:lnTo>
                    <a:pt x="273844" y="35719"/>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46" name="Google Shape;446;p20"/>
            <p:cNvSpPr/>
            <p:nvPr/>
          </p:nvSpPr>
          <p:spPr>
            <a:xfrm>
              <a:off x="5853588" y="3629501"/>
              <a:ext cx="438150" cy="304800"/>
            </a:xfrm>
            <a:custGeom>
              <a:rect b="b" l="l" r="r" t="t"/>
              <a:pathLst>
                <a:path extrusionOk="0" h="304800" w="438150">
                  <a:moveTo>
                    <a:pt x="392906" y="298609"/>
                  </a:moveTo>
                  <a:lnTo>
                    <a:pt x="48101" y="298609"/>
                  </a:lnTo>
                  <a:cubicBezTo>
                    <a:pt x="26194" y="298609"/>
                    <a:pt x="7144" y="280511"/>
                    <a:pt x="7144" y="257651"/>
                  </a:cubicBezTo>
                  <a:lnTo>
                    <a:pt x="7144" y="48101"/>
                  </a:lnTo>
                  <a:cubicBezTo>
                    <a:pt x="7144" y="26194"/>
                    <a:pt x="25241" y="7144"/>
                    <a:pt x="48101" y="7144"/>
                  </a:cubicBezTo>
                  <a:lnTo>
                    <a:pt x="393859" y="7144"/>
                  </a:lnTo>
                  <a:cubicBezTo>
                    <a:pt x="415766" y="7144"/>
                    <a:pt x="434816" y="25241"/>
                    <a:pt x="434816" y="48101"/>
                  </a:cubicBezTo>
                  <a:lnTo>
                    <a:pt x="434816" y="257651"/>
                  </a:lnTo>
                  <a:cubicBezTo>
                    <a:pt x="433864" y="280511"/>
                    <a:pt x="414814" y="298609"/>
                    <a:pt x="392906" y="29860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447" name="Google Shape;447;p20"/>
          <p:cNvSpPr txBox="1"/>
          <p:nvPr/>
        </p:nvSpPr>
        <p:spPr>
          <a:xfrm>
            <a:off x="811061" y="2241707"/>
            <a:ext cx="6293071" cy="2246769"/>
          </a:xfrm>
          <a:prstGeom prst="rect">
            <a:avLst/>
          </a:prstGeom>
          <a:noFill/>
          <a:ln>
            <a:noFill/>
          </a:ln>
        </p:spPr>
        <p:txBody>
          <a:bodyPr anchorCtr="0" anchor="t" bIns="45700" lIns="91425" spcFirstLastPara="1" rIns="91425" wrap="square" tIns="45700">
            <a:spAutoFit/>
          </a:bodyPr>
          <a:lstStyle/>
          <a:p>
            <a:pPr indent="45720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Theo dõi và sử dụng mục tiêu điểm bằng IoU 3D của hộp với hộp giới hạn sự thật cơ bản tương ứng để dự đoán điểm tin cậy bất khả thi trong lớp : </a:t>
            </a:r>
            <a:endParaRPr/>
          </a:p>
          <a:p>
            <a:pPr indent="45720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 </a:t>
            </a:r>
            <a:r>
              <a:rPr i="1" lang="en-US" sz="2000">
                <a:solidFill>
                  <a:schemeClr val="dk1"/>
                </a:solidFill>
                <a:latin typeface="Times New Roman"/>
                <a:ea typeface="Times New Roman"/>
                <a:cs typeface="Times New Roman"/>
                <a:sym typeface="Times New Roman"/>
              </a:rPr>
              <a:t>I </a:t>
            </a:r>
            <a:r>
              <a:rPr lang="en-US" sz="2000">
                <a:solidFill>
                  <a:schemeClr val="dk1"/>
                </a:solidFill>
                <a:latin typeface="Times New Roman"/>
                <a:ea typeface="Times New Roman"/>
                <a:cs typeface="Times New Roman"/>
                <a:sym typeface="Times New Roman"/>
              </a:rPr>
              <a:t>= min(1, max(0,2 × </a:t>
            </a:r>
            <a:r>
              <a:rPr i="1" lang="en-US" sz="2000">
                <a:solidFill>
                  <a:schemeClr val="dk1"/>
                </a:solidFill>
                <a:latin typeface="Times New Roman"/>
                <a:ea typeface="Times New Roman"/>
                <a:cs typeface="Times New Roman"/>
                <a:sym typeface="Times New Roman"/>
              </a:rPr>
              <a:t>IoU</a:t>
            </a:r>
            <a:r>
              <a:rPr baseline="-25000" i="1" lang="en-US" sz="2000">
                <a:solidFill>
                  <a:schemeClr val="dk1"/>
                </a:solidFill>
                <a:latin typeface="Times New Roman"/>
                <a:ea typeface="Times New Roman"/>
                <a:cs typeface="Times New Roman"/>
                <a:sym typeface="Times New Roman"/>
              </a:rPr>
              <a:t>t</a:t>
            </a:r>
            <a:r>
              <a:rPr i="1" lang="en-US" sz="20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 0,5))		(1)</a:t>
            </a:r>
            <a:endParaRPr/>
          </a:p>
          <a:p>
            <a:pPr indent="45720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 </a:t>
            </a:r>
            <a:endParaRPr/>
          </a:p>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trong đó IoUt là IoU giữa hộp đề xuất thứ t và sự thật cơ bản. </a:t>
            </a:r>
            <a:endParaRPr sz="2000">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7"/>
                                        </p:tgtEl>
                                        <p:attrNameLst>
                                          <p:attrName>style.visibility</p:attrName>
                                        </p:attrNameLst>
                                      </p:cBhvr>
                                      <p:to>
                                        <p:strVal val="visible"/>
                                      </p:to>
                                    </p:set>
                                    <p:animEffect filter="fade" transition="in">
                                      <p:cBhvr>
                                        <p:cTn dur="1822"/>
                                        <p:tgtEl>
                                          <p:spTgt spid="4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grpSp>
        <p:nvGrpSpPr>
          <p:cNvPr id="452" name="Google Shape;452;p21"/>
          <p:cNvGrpSpPr/>
          <p:nvPr/>
        </p:nvGrpSpPr>
        <p:grpSpPr>
          <a:xfrm>
            <a:off x="1395046" y="3120940"/>
            <a:ext cx="9401908" cy="3468330"/>
            <a:chOff x="1093177" y="989695"/>
            <a:chExt cx="10005646" cy="3691046"/>
          </a:xfrm>
        </p:grpSpPr>
        <p:sp>
          <p:nvSpPr>
            <p:cNvPr id="453" name="Google Shape;453;p21"/>
            <p:cNvSpPr/>
            <p:nvPr/>
          </p:nvSpPr>
          <p:spPr>
            <a:xfrm rot="10800000">
              <a:off x="6623408" y="1349111"/>
              <a:ext cx="3799760" cy="1559974"/>
            </a:xfrm>
            <a:custGeom>
              <a:rect b="b" l="l" r="r" t="t"/>
              <a:pathLst>
                <a:path extrusionOk="0" h="775335" w="1888549">
                  <a:moveTo>
                    <a:pt x="858917" y="185738"/>
                  </a:moveTo>
                  <a:cubicBezTo>
                    <a:pt x="865108" y="185738"/>
                    <a:pt x="870823" y="188357"/>
                    <a:pt x="874990" y="192525"/>
                  </a:cubicBezTo>
                  <a:lnTo>
                    <a:pt x="876147" y="195263"/>
                  </a:lnTo>
                  <a:lnTo>
                    <a:pt x="1272302" y="195263"/>
                  </a:lnTo>
                  <a:lnTo>
                    <a:pt x="1449467" y="372428"/>
                  </a:lnTo>
                  <a:lnTo>
                    <a:pt x="1529477" y="372428"/>
                  </a:lnTo>
                  <a:lnTo>
                    <a:pt x="1598058" y="265748"/>
                  </a:lnTo>
                  <a:lnTo>
                    <a:pt x="1790447" y="265748"/>
                  </a:lnTo>
                  <a:lnTo>
                    <a:pt x="1793319" y="262890"/>
                  </a:lnTo>
                  <a:lnTo>
                    <a:pt x="1796177" y="265748"/>
                  </a:lnTo>
                  <a:lnTo>
                    <a:pt x="1888549" y="265748"/>
                  </a:lnTo>
                  <a:lnTo>
                    <a:pt x="1888549" y="291465"/>
                  </a:lnTo>
                  <a:lnTo>
                    <a:pt x="1800989" y="291465"/>
                  </a:lnTo>
                  <a:lnTo>
                    <a:pt x="1614249" y="479107"/>
                  </a:lnTo>
                  <a:lnTo>
                    <a:pt x="1321832" y="479107"/>
                  </a:lnTo>
                  <a:lnTo>
                    <a:pt x="1088382" y="747795"/>
                  </a:lnTo>
                  <a:lnTo>
                    <a:pt x="1090137" y="752118"/>
                  </a:lnTo>
                  <a:cubicBezTo>
                    <a:pt x="1090137" y="757952"/>
                    <a:pt x="1087994" y="763905"/>
                    <a:pt x="1083707" y="768667"/>
                  </a:cubicBezTo>
                  <a:cubicBezTo>
                    <a:pt x="1078946" y="773430"/>
                    <a:pt x="1073230" y="775335"/>
                    <a:pt x="1067515" y="775335"/>
                  </a:cubicBezTo>
                  <a:cubicBezTo>
                    <a:pt x="1061801" y="775335"/>
                    <a:pt x="1056085" y="773430"/>
                    <a:pt x="1051323" y="768667"/>
                  </a:cubicBezTo>
                  <a:cubicBezTo>
                    <a:pt x="1046561" y="764857"/>
                    <a:pt x="1044655" y="759142"/>
                    <a:pt x="1044655" y="752475"/>
                  </a:cubicBezTo>
                  <a:cubicBezTo>
                    <a:pt x="1044655" y="746760"/>
                    <a:pt x="1046561" y="741045"/>
                    <a:pt x="1051323" y="736282"/>
                  </a:cubicBezTo>
                  <a:cubicBezTo>
                    <a:pt x="1055133" y="732472"/>
                    <a:pt x="1060848" y="729615"/>
                    <a:pt x="1067515" y="729615"/>
                  </a:cubicBezTo>
                  <a:lnTo>
                    <a:pt x="1069567" y="730460"/>
                  </a:lnTo>
                  <a:lnTo>
                    <a:pt x="1310402" y="452437"/>
                  </a:lnTo>
                  <a:lnTo>
                    <a:pt x="1602819" y="452437"/>
                  </a:lnTo>
                  <a:lnTo>
                    <a:pt x="1764600" y="291465"/>
                  </a:lnTo>
                  <a:lnTo>
                    <a:pt x="1611392" y="291465"/>
                  </a:lnTo>
                  <a:lnTo>
                    <a:pt x="1542813" y="398145"/>
                  </a:lnTo>
                  <a:lnTo>
                    <a:pt x="1442800" y="398145"/>
                  </a:lnTo>
                  <a:lnTo>
                    <a:pt x="1440895" y="400050"/>
                  </a:lnTo>
                  <a:lnTo>
                    <a:pt x="1438990" y="398145"/>
                  </a:lnTo>
                  <a:lnTo>
                    <a:pt x="1159908" y="398145"/>
                  </a:lnTo>
                  <a:lnTo>
                    <a:pt x="1135200" y="368334"/>
                  </a:lnTo>
                  <a:lnTo>
                    <a:pt x="1064657" y="438150"/>
                  </a:lnTo>
                  <a:lnTo>
                    <a:pt x="814637" y="438150"/>
                  </a:lnTo>
                  <a:lnTo>
                    <a:pt x="813078" y="441842"/>
                  </a:lnTo>
                  <a:cubicBezTo>
                    <a:pt x="808911" y="446009"/>
                    <a:pt x="803196" y="448628"/>
                    <a:pt x="797005" y="448628"/>
                  </a:cubicBezTo>
                  <a:cubicBezTo>
                    <a:pt x="784622" y="448628"/>
                    <a:pt x="774145" y="438150"/>
                    <a:pt x="774145" y="425768"/>
                  </a:cubicBezTo>
                  <a:cubicBezTo>
                    <a:pt x="774145" y="413385"/>
                    <a:pt x="784622" y="402908"/>
                    <a:pt x="797005" y="402908"/>
                  </a:cubicBezTo>
                  <a:cubicBezTo>
                    <a:pt x="803196" y="402908"/>
                    <a:pt x="808911" y="405527"/>
                    <a:pt x="813078" y="409695"/>
                  </a:cubicBezTo>
                  <a:lnTo>
                    <a:pt x="814234" y="412432"/>
                  </a:lnTo>
                  <a:lnTo>
                    <a:pt x="1053227" y="412432"/>
                  </a:lnTo>
                  <a:lnTo>
                    <a:pt x="1118035" y="347625"/>
                  </a:lnTo>
                  <a:lnTo>
                    <a:pt x="1072278" y="292418"/>
                  </a:lnTo>
                  <a:lnTo>
                    <a:pt x="1019035" y="292418"/>
                  </a:lnTo>
                  <a:lnTo>
                    <a:pt x="929403" y="382905"/>
                  </a:lnTo>
                  <a:lnTo>
                    <a:pt x="662702" y="382905"/>
                  </a:lnTo>
                  <a:lnTo>
                    <a:pt x="493157" y="552450"/>
                  </a:lnTo>
                  <a:lnTo>
                    <a:pt x="321708" y="552450"/>
                  </a:lnTo>
                  <a:lnTo>
                    <a:pt x="43766" y="694962"/>
                  </a:lnTo>
                  <a:lnTo>
                    <a:pt x="38814" y="707707"/>
                  </a:lnTo>
                  <a:cubicBezTo>
                    <a:pt x="34052" y="711517"/>
                    <a:pt x="28337" y="714375"/>
                    <a:pt x="22622" y="714375"/>
                  </a:cubicBezTo>
                  <a:cubicBezTo>
                    <a:pt x="16907" y="714375"/>
                    <a:pt x="11192" y="712470"/>
                    <a:pt x="6429" y="707707"/>
                  </a:cubicBezTo>
                  <a:cubicBezTo>
                    <a:pt x="-2143" y="699135"/>
                    <a:pt x="-2143" y="684847"/>
                    <a:pt x="6429" y="675322"/>
                  </a:cubicBezTo>
                  <a:cubicBezTo>
                    <a:pt x="10239" y="670560"/>
                    <a:pt x="15954" y="668655"/>
                    <a:pt x="22622" y="668655"/>
                  </a:cubicBezTo>
                  <a:lnTo>
                    <a:pt x="31555" y="672333"/>
                  </a:lnTo>
                  <a:lnTo>
                    <a:pt x="314088" y="526733"/>
                  </a:lnTo>
                  <a:lnTo>
                    <a:pt x="481728" y="526733"/>
                  </a:lnTo>
                  <a:lnTo>
                    <a:pt x="652224" y="356235"/>
                  </a:lnTo>
                  <a:lnTo>
                    <a:pt x="917972" y="356235"/>
                  </a:lnTo>
                  <a:lnTo>
                    <a:pt x="982448" y="292418"/>
                  </a:lnTo>
                  <a:lnTo>
                    <a:pt x="487443" y="292418"/>
                  </a:lnTo>
                  <a:lnTo>
                    <a:pt x="137060" y="470305"/>
                  </a:lnTo>
                  <a:lnTo>
                    <a:pt x="132160" y="482917"/>
                  </a:lnTo>
                  <a:cubicBezTo>
                    <a:pt x="127398" y="486727"/>
                    <a:pt x="121683" y="489585"/>
                    <a:pt x="115968" y="489585"/>
                  </a:cubicBezTo>
                  <a:cubicBezTo>
                    <a:pt x="110253" y="489585"/>
                    <a:pt x="104538" y="487680"/>
                    <a:pt x="99775" y="482917"/>
                  </a:cubicBezTo>
                  <a:cubicBezTo>
                    <a:pt x="91203" y="474345"/>
                    <a:pt x="91203" y="460057"/>
                    <a:pt x="99775" y="450532"/>
                  </a:cubicBezTo>
                  <a:cubicBezTo>
                    <a:pt x="104538" y="445770"/>
                    <a:pt x="109300" y="443865"/>
                    <a:pt x="115968" y="443865"/>
                  </a:cubicBezTo>
                  <a:lnTo>
                    <a:pt x="125063" y="447610"/>
                  </a:lnTo>
                  <a:lnTo>
                    <a:pt x="479823" y="266700"/>
                  </a:lnTo>
                  <a:lnTo>
                    <a:pt x="1008431" y="266700"/>
                  </a:lnTo>
                  <a:lnTo>
                    <a:pt x="1011317" y="263843"/>
                  </a:lnTo>
                  <a:lnTo>
                    <a:pt x="1014174" y="266700"/>
                  </a:lnTo>
                  <a:lnTo>
                    <a:pt x="1084660" y="266700"/>
                  </a:lnTo>
                  <a:lnTo>
                    <a:pt x="1136151" y="329508"/>
                  </a:lnTo>
                  <a:lnTo>
                    <a:pt x="1137999" y="327660"/>
                  </a:lnTo>
                  <a:lnTo>
                    <a:pt x="1157049" y="346710"/>
                  </a:lnTo>
                  <a:lnTo>
                    <a:pt x="1153297" y="350423"/>
                  </a:lnTo>
                  <a:lnTo>
                    <a:pt x="1171338" y="372428"/>
                  </a:lnTo>
                  <a:lnTo>
                    <a:pt x="1413273" y="372428"/>
                  </a:lnTo>
                  <a:lnTo>
                    <a:pt x="1261825" y="220980"/>
                  </a:lnTo>
                  <a:lnTo>
                    <a:pt x="876549" y="220980"/>
                  </a:lnTo>
                  <a:lnTo>
                    <a:pt x="874990" y="224672"/>
                  </a:lnTo>
                  <a:cubicBezTo>
                    <a:pt x="870823" y="228839"/>
                    <a:pt x="865108" y="231458"/>
                    <a:pt x="858917" y="231458"/>
                  </a:cubicBezTo>
                  <a:cubicBezTo>
                    <a:pt x="846534" y="231458"/>
                    <a:pt x="836057" y="220980"/>
                    <a:pt x="836057" y="208598"/>
                  </a:cubicBezTo>
                  <a:cubicBezTo>
                    <a:pt x="836057" y="196215"/>
                    <a:pt x="846534" y="185738"/>
                    <a:pt x="858917" y="185738"/>
                  </a:cubicBezTo>
                  <a:close/>
                  <a:moveTo>
                    <a:pt x="271226" y="0"/>
                  </a:moveTo>
                  <a:cubicBezTo>
                    <a:pt x="277538" y="0"/>
                    <a:pt x="283253" y="2559"/>
                    <a:pt x="287390" y="6695"/>
                  </a:cubicBezTo>
                  <a:lnTo>
                    <a:pt x="288562" y="9525"/>
                  </a:lnTo>
                  <a:lnTo>
                    <a:pt x="369333" y="9525"/>
                  </a:lnTo>
                  <a:lnTo>
                    <a:pt x="489348" y="130492"/>
                  </a:lnTo>
                  <a:lnTo>
                    <a:pt x="1072278" y="130492"/>
                  </a:lnTo>
                  <a:lnTo>
                    <a:pt x="1139905" y="23812"/>
                  </a:lnTo>
                  <a:lnTo>
                    <a:pt x="1284828" y="23812"/>
                  </a:lnTo>
                  <a:lnTo>
                    <a:pt x="1287542" y="20955"/>
                  </a:lnTo>
                  <a:lnTo>
                    <a:pt x="1290384" y="23812"/>
                  </a:lnTo>
                  <a:lnTo>
                    <a:pt x="1553289" y="23812"/>
                  </a:lnTo>
                  <a:lnTo>
                    <a:pt x="1612344" y="131445"/>
                  </a:lnTo>
                  <a:lnTo>
                    <a:pt x="1888549" y="131445"/>
                  </a:lnTo>
                  <a:lnTo>
                    <a:pt x="1888549" y="157162"/>
                  </a:lnTo>
                  <a:lnTo>
                    <a:pt x="1598058" y="157162"/>
                  </a:lnTo>
                  <a:lnTo>
                    <a:pt x="1539002" y="50482"/>
                  </a:lnTo>
                  <a:lnTo>
                    <a:pt x="1316918" y="50482"/>
                  </a:lnTo>
                  <a:lnTo>
                    <a:pt x="1472327" y="206692"/>
                  </a:lnTo>
                  <a:lnTo>
                    <a:pt x="1888549" y="206692"/>
                  </a:lnTo>
                  <a:lnTo>
                    <a:pt x="1888549" y="233054"/>
                  </a:lnTo>
                  <a:lnTo>
                    <a:pt x="1461850" y="232410"/>
                  </a:lnTo>
                  <a:lnTo>
                    <a:pt x="1279922" y="50482"/>
                  </a:lnTo>
                  <a:lnTo>
                    <a:pt x="1153240" y="50482"/>
                  </a:lnTo>
                  <a:lnTo>
                    <a:pt x="1085613" y="156210"/>
                  </a:lnTo>
                  <a:lnTo>
                    <a:pt x="478870" y="156210"/>
                  </a:lnTo>
                  <a:lnTo>
                    <a:pt x="357903" y="36195"/>
                  </a:lnTo>
                  <a:lnTo>
                    <a:pt x="288562" y="36195"/>
                  </a:lnTo>
                  <a:lnTo>
                    <a:pt x="287390" y="39024"/>
                  </a:lnTo>
                  <a:cubicBezTo>
                    <a:pt x="283253" y="43161"/>
                    <a:pt x="277538" y="45720"/>
                    <a:pt x="271226" y="45720"/>
                  </a:cubicBezTo>
                  <a:cubicBezTo>
                    <a:pt x="258601" y="45720"/>
                    <a:pt x="248366" y="35485"/>
                    <a:pt x="248366" y="22860"/>
                  </a:cubicBezTo>
                  <a:cubicBezTo>
                    <a:pt x="248366" y="10235"/>
                    <a:pt x="258601" y="0"/>
                    <a:pt x="271226" y="0"/>
                  </a:cubicBezTo>
                  <a:close/>
                </a:path>
              </a:pathLst>
            </a:custGeom>
            <a:solidFill>
              <a:srgbClr val="0C32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4" name="Google Shape;454;p21"/>
            <p:cNvSpPr/>
            <p:nvPr/>
          </p:nvSpPr>
          <p:spPr>
            <a:xfrm>
              <a:off x="1667706" y="1575962"/>
              <a:ext cx="3799760" cy="1559974"/>
            </a:xfrm>
            <a:custGeom>
              <a:rect b="b" l="l" r="r" t="t"/>
              <a:pathLst>
                <a:path extrusionOk="0" h="775335" w="1888549">
                  <a:moveTo>
                    <a:pt x="858917" y="185738"/>
                  </a:moveTo>
                  <a:cubicBezTo>
                    <a:pt x="865108" y="185738"/>
                    <a:pt x="870823" y="188357"/>
                    <a:pt x="874990" y="192525"/>
                  </a:cubicBezTo>
                  <a:lnTo>
                    <a:pt x="876147" y="195263"/>
                  </a:lnTo>
                  <a:lnTo>
                    <a:pt x="1272302" y="195263"/>
                  </a:lnTo>
                  <a:lnTo>
                    <a:pt x="1449467" y="372428"/>
                  </a:lnTo>
                  <a:lnTo>
                    <a:pt x="1529477" y="372428"/>
                  </a:lnTo>
                  <a:lnTo>
                    <a:pt x="1598058" y="265748"/>
                  </a:lnTo>
                  <a:lnTo>
                    <a:pt x="1790447" y="265748"/>
                  </a:lnTo>
                  <a:lnTo>
                    <a:pt x="1793319" y="262890"/>
                  </a:lnTo>
                  <a:lnTo>
                    <a:pt x="1796177" y="265748"/>
                  </a:lnTo>
                  <a:lnTo>
                    <a:pt x="1888549" y="265748"/>
                  </a:lnTo>
                  <a:lnTo>
                    <a:pt x="1888549" y="291465"/>
                  </a:lnTo>
                  <a:lnTo>
                    <a:pt x="1800989" y="291465"/>
                  </a:lnTo>
                  <a:lnTo>
                    <a:pt x="1614249" y="479107"/>
                  </a:lnTo>
                  <a:lnTo>
                    <a:pt x="1321832" y="479107"/>
                  </a:lnTo>
                  <a:lnTo>
                    <a:pt x="1088382" y="747795"/>
                  </a:lnTo>
                  <a:lnTo>
                    <a:pt x="1090137" y="752118"/>
                  </a:lnTo>
                  <a:cubicBezTo>
                    <a:pt x="1090137" y="757952"/>
                    <a:pt x="1087994" y="763905"/>
                    <a:pt x="1083707" y="768667"/>
                  </a:cubicBezTo>
                  <a:cubicBezTo>
                    <a:pt x="1078946" y="773430"/>
                    <a:pt x="1073230" y="775335"/>
                    <a:pt x="1067515" y="775335"/>
                  </a:cubicBezTo>
                  <a:cubicBezTo>
                    <a:pt x="1061801" y="775335"/>
                    <a:pt x="1056085" y="773430"/>
                    <a:pt x="1051323" y="768667"/>
                  </a:cubicBezTo>
                  <a:cubicBezTo>
                    <a:pt x="1046561" y="764857"/>
                    <a:pt x="1044655" y="759142"/>
                    <a:pt x="1044655" y="752475"/>
                  </a:cubicBezTo>
                  <a:cubicBezTo>
                    <a:pt x="1044655" y="746760"/>
                    <a:pt x="1046561" y="741045"/>
                    <a:pt x="1051323" y="736282"/>
                  </a:cubicBezTo>
                  <a:cubicBezTo>
                    <a:pt x="1055133" y="732472"/>
                    <a:pt x="1060848" y="729615"/>
                    <a:pt x="1067515" y="729615"/>
                  </a:cubicBezTo>
                  <a:lnTo>
                    <a:pt x="1069567" y="730460"/>
                  </a:lnTo>
                  <a:lnTo>
                    <a:pt x="1310402" y="452437"/>
                  </a:lnTo>
                  <a:lnTo>
                    <a:pt x="1602819" y="452437"/>
                  </a:lnTo>
                  <a:lnTo>
                    <a:pt x="1764600" y="291465"/>
                  </a:lnTo>
                  <a:lnTo>
                    <a:pt x="1611392" y="291465"/>
                  </a:lnTo>
                  <a:lnTo>
                    <a:pt x="1542813" y="398145"/>
                  </a:lnTo>
                  <a:lnTo>
                    <a:pt x="1442800" y="398145"/>
                  </a:lnTo>
                  <a:lnTo>
                    <a:pt x="1440895" y="400050"/>
                  </a:lnTo>
                  <a:lnTo>
                    <a:pt x="1438990" y="398145"/>
                  </a:lnTo>
                  <a:lnTo>
                    <a:pt x="1159908" y="398145"/>
                  </a:lnTo>
                  <a:lnTo>
                    <a:pt x="1135200" y="368334"/>
                  </a:lnTo>
                  <a:lnTo>
                    <a:pt x="1064657" y="438150"/>
                  </a:lnTo>
                  <a:lnTo>
                    <a:pt x="814637" y="438150"/>
                  </a:lnTo>
                  <a:lnTo>
                    <a:pt x="813078" y="441842"/>
                  </a:lnTo>
                  <a:cubicBezTo>
                    <a:pt x="808911" y="446009"/>
                    <a:pt x="803196" y="448628"/>
                    <a:pt x="797005" y="448628"/>
                  </a:cubicBezTo>
                  <a:cubicBezTo>
                    <a:pt x="784622" y="448628"/>
                    <a:pt x="774145" y="438150"/>
                    <a:pt x="774145" y="425768"/>
                  </a:cubicBezTo>
                  <a:cubicBezTo>
                    <a:pt x="774145" y="413385"/>
                    <a:pt x="784622" y="402908"/>
                    <a:pt x="797005" y="402908"/>
                  </a:cubicBezTo>
                  <a:cubicBezTo>
                    <a:pt x="803196" y="402908"/>
                    <a:pt x="808911" y="405527"/>
                    <a:pt x="813078" y="409695"/>
                  </a:cubicBezTo>
                  <a:lnTo>
                    <a:pt x="814234" y="412432"/>
                  </a:lnTo>
                  <a:lnTo>
                    <a:pt x="1053227" y="412432"/>
                  </a:lnTo>
                  <a:lnTo>
                    <a:pt x="1118035" y="347625"/>
                  </a:lnTo>
                  <a:lnTo>
                    <a:pt x="1072278" y="292418"/>
                  </a:lnTo>
                  <a:lnTo>
                    <a:pt x="1019035" y="292418"/>
                  </a:lnTo>
                  <a:lnTo>
                    <a:pt x="929403" y="382905"/>
                  </a:lnTo>
                  <a:lnTo>
                    <a:pt x="662702" y="382905"/>
                  </a:lnTo>
                  <a:lnTo>
                    <a:pt x="493157" y="552450"/>
                  </a:lnTo>
                  <a:lnTo>
                    <a:pt x="321708" y="552450"/>
                  </a:lnTo>
                  <a:lnTo>
                    <a:pt x="43766" y="694962"/>
                  </a:lnTo>
                  <a:lnTo>
                    <a:pt x="38814" y="707707"/>
                  </a:lnTo>
                  <a:cubicBezTo>
                    <a:pt x="34052" y="711517"/>
                    <a:pt x="28337" y="714375"/>
                    <a:pt x="22622" y="714375"/>
                  </a:cubicBezTo>
                  <a:cubicBezTo>
                    <a:pt x="16907" y="714375"/>
                    <a:pt x="11192" y="712470"/>
                    <a:pt x="6429" y="707707"/>
                  </a:cubicBezTo>
                  <a:cubicBezTo>
                    <a:pt x="-2143" y="699135"/>
                    <a:pt x="-2143" y="684847"/>
                    <a:pt x="6429" y="675322"/>
                  </a:cubicBezTo>
                  <a:cubicBezTo>
                    <a:pt x="10239" y="670560"/>
                    <a:pt x="15954" y="668655"/>
                    <a:pt x="22622" y="668655"/>
                  </a:cubicBezTo>
                  <a:lnTo>
                    <a:pt x="31555" y="672333"/>
                  </a:lnTo>
                  <a:lnTo>
                    <a:pt x="314088" y="526733"/>
                  </a:lnTo>
                  <a:lnTo>
                    <a:pt x="481728" y="526733"/>
                  </a:lnTo>
                  <a:lnTo>
                    <a:pt x="652224" y="356235"/>
                  </a:lnTo>
                  <a:lnTo>
                    <a:pt x="917972" y="356235"/>
                  </a:lnTo>
                  <a:lnTo>
                    <a:pt x="982448" y="292418"/>
                  </a:lnTo>
                  <a:lnTo>
                    <a:pt x="487443" y="292418"/>
                  </a:lnTo>
                  <a:lnTo>
                    <a:pt x="137060" y="470305"/>
                  </a:lnTo>
                  <a:lnTo>
                    <a:pt x="132160" y="482917"/>
                  </a:lnTo>
                  <a:cubicBezTo>
                    <a:pt x="127398" y="486727"/>
                    <a:pt x="121683" y="489585"/>
                    <a:pt x="115968" y="489585"/>
                  </a:cubicBezTo>
                  <a:cubicBezTo>
                    <a:pt x="110253" y="489585"/>
                    <a:pt x="104538" y="487680"/>
                    <a:pt x="99775" y="482917"/>
                  </a:cubicBezTo>
                  <a:cubicBezTo>
                    <a:pt x="91203" y="474345"/>
                    <a:pt x="91203" y="460057"/>
                    <a:pt x="99775" y="450532"/>
                  </a:cubicBezTo>
                  <a:cubicBezTo>
                    <a:pt x="104538" y="445770"/>
                    <a:pt x="109300" y="443865"/>
                    <a:pt x="115968" y="443865"/>
                  </a:cubicBezTo>
                  <a:lnTo>
                    <a:pt x="125063" y="447610"/>
                  </a:lnTo>
                  <a:lnTo>
                    <a:pt x="479823" y="266700"/>
                  </a:lnTo>
                  <a:lnTo>
                    <a:pt x="1008431" y="266700"/>
                  </a:lnTo>
                  <a:lnTo>
                    <a:pt x="1011317" y="263843"/>
                  </a:lnTo>
                  <a:lnTo>
                    <a:pt x="1014174" y="266700"/>
                  </a:lnTo>
                  <a:lnTo>
                    <a:pt x="1084660" y="266700"/>
                  </a:lnTo>
                  <a:lnTo>
                    <a:pt x="1136151" y="329508"/>
                  </a:lnTo>
                  <a:lnTo>
                    <a:pt x="1137999" y="327660"/>
                  </a:lnTo>
                  <a:lnTo>
                    <a:pt x="1157049" y="346710"/>
                  </a:lnTo>
                  <a:lnTo>
                    <a:pt x="1153297" y="350423"/>
                  </a:lnTo>
                  <a:lnTo>
                    <a:pt x="1171338" y="372428"/>
                  </a:lnTo>
                  <a:lnTo>
                    <a:pt x="1413273" y="372428"/>
                  </a:lnTo>
                  <a:lnTo>
                    <a:pt x="1261825" y="220980"/>
                  </a:lnTo>
                  <a:lnTo>
                    <a:pt x="876549" y="220980"/>
                  </a:lnTo>
                  <a:lnTo>
                    <a:pt x="874990" y="224672"/>
                  </a:lnTo>
                  <a:cubicBezTo>
                    <a:pt x="870823" y="228839"/>
                    <a:pt x="865108" y="231458"/>
                    <a:pt x="858917" y="231458"/>
                  </a:cubicBezTo>
                  <a:cubicBezTo>
                    <a:pt x="846534" y="231458"/>
                    <a:pt x="836057" y="220980"/>
                    <a:pt x="836057" y="208598"/>
                  </a:cubicBezTo>
                  <a:cubicBezTo>
                    <a:pt x="836057" y="196215"/>
                    <a:pt x="846534" y="185738"/>
                    <a:pt x="858917" y="185738"/>
                  </a:cubicBezTo>
                  <a:close/>
                  <a:moveTo>
                    <a:pt x="271226" y="0"/>
                  </a:moveTo>
                  <a:cubicBezTo>
                    <a:pt x="277538" y="0"/>
                    <a:pt x="283253" y="2559"/>
                    <a:pt x="287390" y="6695"/>
                  </a:cubicBezTo>
                  <a:lnTo>
                    <a:pt x="288562" y="9525"/>
                  </a:lnTo>
                  <a:lnTo>
                    <a:pt x="369333" y="9525"/>
                  </a:lnTo>
                  <a:lnTo>
                    <a:pt x="489348" y="130492"/>
                  </a:lnTo>
                  <a:lnTo>
                    <a:pt x="1072278" y="130492"/>
                  </a:lnTo>
                  <a:lnTo>
                    <a:pt x="1139905" y="23812"/>
                  </a:lnTo>
                  <a:lnTo>
                    <a:pt x="1284828" y="23812"/>
                  </a:lnTo>
                  <a:lnTo>
                    <a:pt x="1287542" y="20955"/>
                  </a:lnTo>
                  <a:lnTo>
                    <a:pt x="1290384" y="23812"/>
                  </a:lnTo>
                  <a:lnTo>
                    <a:pt x="1553289" y="23812"/>
                  </a:lnTo>
                  <a:lnTo>
                    <a:pt x="1612344" y="131445"/>
                  </a:lnTo>
                  <a:lnTo>
                    <a:pt x="1888549" y="131445"/>
                  </a:lnTo>
                  <a:lnTo>
                    <a:pt x="1888549" y="157162"/>
                  </a:lnTo>
                  <a:lnTo>
                    <a:pt x="1598058" y="157162"/>
                  </a:lnTo>
                  <a:lnTo>
                    <a:pt x="1539002" y="50482"/>
                  </a:lnTo>
                  <a:lnTo>
                    <a:pt x="1316918" y="50482"/>
                  </a:lnTo>
                  <a:lnTo>
                    <a:pt x="1472327" y="206692"/>
                  </a:lnTo>
                  <a:lnTo>
                    <a:pt x="1888549" y="206692"/>
                  </a:lnTo>
                  <a:lnTo>
                    <a:pt x="1888549" y="233054"/>
                  </a:lnTo>
                  <a:lnTo>
                    <a:pt x="1461850" y="232410"/>
                  </a:lnTo>
                  <a:lnTo>
                    <a:pt x="1279922" y="50482"/>
                  </a:lnTo>
                  <a:lnTo>
                    <a:pt x="1153240" y="50482"/>
                  </a:lnTo>
                  <a:lnTo>
                    <a:pt x="1085613" y="156210"/>
                  </a:lnTo>
                  <a:lnTo>
                    <a:pt x="478870" y="156210"/>
                  </a:lnTo>
                  <a:lnTo>
                    <a:pt x="357903" y="36195"/>
                  </a:lnTo>
                  <a:lnTo>
                    <a:pt x="288562" y="36195"/>
                  </a:lnTo>
                  <a:lnTo>
                    <a:pt x="287390" y="39024"/>
                  </a:lnTo>
                  <a:cubicBezTo>
                    <a:pt x="283253" y="43161"/>
                    <a:pt x="277538" y="45720"/>
                    <a:pt x="271226" y="45720"/>
                  </a:cubicBezTo>
                  <a:cubicBezTo>
                    <a:pt x="258601" y="45720"/>
                    <a:pt x="248366" y="35485"/>
                    <a:pt x="248366" y="22860"/>
                  </a:cubicBezTo>
                  <a:cubicBezTo>
                    <a:pt x="248366" y="10235"/>
                    <a:pt x="258601" y="0"/>
                    <a:pt x="271226" y="0"/>
                  </a:cubicBezTo>
                  <a:close/>
                </a:path>
              </a:pathLst>
            </a:custGeom>
            <a:solidFill>
              <a:srgbClr val="0C32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5" name="Google Shape;455;p21"/>
            <p:cNvSpPr/>
            <p:nvPr/>
          </p:nvSpPr>
          <p:spPr>
            <a:xfrm rot="10800000">
              <a:off x="6724533" y="2670316"/>
              <a:ext cx="3799760" cy="1559974"/>
            </a:xfrm>
            <a:custGeom>
              <a:rect b="b" l="l" r="r" t="t"/>
              <a:pathLst>
                <a:path extrusionOk="0" h="775335" w="1888549">
                  <a:moveTo>
                    <a:pt x="858917" y="185738"/>
                  </a:moveTo>
                  <a:cubicBezTo>
                    <a:pt x="865108" y="185738"/>
                    <a:pt x="870823" y="188357"/>
                    <a:pt x="874990" y="192525"/>
                  </a:cubicBezTo>
                  <a:lnTo>
                    <a:pt x="876147" y="195263"/>
                  </a:lnTo>
                  <a:lnTo>
                    <a:pt x="1272302" y="195263"/>
                  </a:lnTo>
                  <a:lnTo>
                    <a:pt x="1449467" y="372428"/>
                  </a:lnTo>
                  <a:lnTo>
                    <a:pt x="1529477" y="372428"/>
                  </a:lnTo>
                  <a:lnTo>
                    <a:pt x="1598058" y="265748"/>
                  </a:lnTo>
                  <a:lnTo>
                    <a:pt x="1790447" y="265748"/>
                  </a:lnTo>
                  <a:lnTo>
                    <a:pt x="1793319" y="262890"/>
                  </a:lnTo>
                  <a:lnTo>
                    <a:pt x="1796177" y="265748"/>
                  </a:lnTo>
                  <a:lnTo>
                    <a:pt x="1888549" y="265748"/>
                  </a:lnTo>
                  <a:lnTo>
                    <a:pt x="1888549" y="291465"/>
                  </a:lnTo>
                  <a:lnTo>
                    <a:pt x="1800989" y="291465"/>
                  </a:lnTo>
                  <a:lnTo>
                    <a:pt x="1614249" y="479107"/>
                  </a:lnTo>
                  <a:lnTo>
                    <a:pt x="1321832" y="479107"/>
                  </a:lnTo>
                  <a:lnTo>
                    <a:pt x="1088382" y="747795"/>
                  </a:lnTo>
                  <a:lnTo>
                    <a:pt x="1090137" y="752118"/>
                  </a:lnTo>
                  <a:cubicBezTo>
                    <a:pt x="1090137" y="757952"/>
                    <a:pt x="1087994" y="763905"/>
                    <a:pt x="1083707" y="768667"/>
                  </a:cubicBezTo>
                  <a:cubicBezTo>
                    <a:pt x="1078946" y="773430"/>
                    <a:pt x="1073230" y="775335"/>
                    <a:pt x="1067515" y="775335"/>
                  </a:cubicBezTo>
                  <a:cubicBezTo>
                    <a:pt x="1061801" y="775335"/>
                    <a:pt x="1056085" y="773430"/>
                    <a:pt x="1051323" y="768667"/>
                  </a:cubicBezTo>
                  <a:cubicBezTo>
                    <a:pt x="1046561" y="764857"/>
                    <a:pt x="1044655" y="759142"/>
                    <a:pt x="1044655" y="752475"/>
                  </a:cubicBezTo>
                  <a:cubicBezTo>
                    <a:pt x="1044655" y="746760"/>
                    <a:pt x="1046561" y="741045"/>
                    <a:pt x="1051323" y="736282"/>
                  </a:cubicBezTo>
                  <a:cubicBezTo>
                    <a:pt x="1055133" y="732472"/>
                    <a:pt x="1060848" y="729615"/>
                    <a:pt x="1067515" y="729615"/>
                  </a:cubicBezTo>
                  <a:lnTo>
                    <a:pt x="1069567" y="730460"/>
                  </a:lnTo>
                  <a:lnTo>
                    <a:pt x="1310402" y="452437"/>
                  </a:lnTo>
                  <a:lnTo>
                    <a:pt x="1602819" y="452437"/>
                  </a:lnTo>
                  <a:lnTo>
                    <a:pt x="1764600" y="291465"/>
                  </a:lnTo>
                  <a:lnTo>
                    <a:pt x="1611392" y="291465"/>
                  </a:lnTo>
                  <a:lnTo>
                    <a:pt x="1542813" y="398145"/>
                  </a:lnTo>
                  <a:lnTo>
                    <a:pt x="1442800" y="398145"/>
                  </a:lnTo>
                  <a:lnTo>
                    <a:pt x="1440895" y="400050"/>
                  </a:lnTo>
                  <a:lnTo>
                    <a:pt x="1438990" y="398145"/>
                  </a:lnTo>
                  <a:lnTo>
                    <a:pt x="1159908" y="398145"/>
                  </a:lnTo>
                  <a:lnTo>
                    <a:pt x="1135200" y="368334"/>
                  </a:lnTo>
                  <a:lnTo>
                    <a:pt x="1064657" y="438150"/>
                  </a:lnTo>
                  <a:lnTo>
                    <a:pt x="814637" y="438150"/>
                  </a:lnTo>
                  <a:lnTo>
                    <a:pt x="813078" y="441842"/>
                  </a:lnTo>
                  <a:cubicBezTo>
                    <a:pt x="808911" y="446009"/>
                    <a:pt x="803196" y="448628"/>
                    <a:pt x="797005" y="448628"/>
                  </a:cubicBezTo>
                  <a:cubicBezTo>
                    <a:pt x="784622" y="448628"/>
                    <a:pt x="774145" y="438150"/>
                    <a:pt x="774145" y="425768"/>
                  </a:cubicBezTo>
                  <a:cubicBezTo>
                    <a:pt x="774145" y="413385"/>
                    <a:pt x="784622" y="402908"/>
                    <a:pt x="797005" y="402908"/>
                  </a:cubicBezTo>
                  <a:cubicBezTo>
                    <a:pt x="803196" y="402908"/>
                    <a:pt x="808911" y="405527"/>
                    <a:pt x="813078" y="409695"/>
                  </a:cubicBezTo>
                  <a:lnTo>
                    <a:pt x="814234" y="412432"/>
                  </a:lnTo>
                  <a:lnTo>
                    <a:pt x="1053227" y="412432"/>
                  </a:lnTo>
                  <a:lnTo>
                    <a:pt x="1118035" y="347625"/>
                  </a:lnTo>
                  <a:lnTo>
                    <a:pt x="1072278" y="292418"/>
                  </a:lnTo>
                  <a:lnTo>
                    <a:pt x="1019035" y="292418"/>
                  </a:lnTo>
                  <a:lnTo>
                    <a:pt x="929403" y="382905"/>
                  </a:lnTo>
                  <a:lnTo>
                    <a:pt x="662702" y="382905"/>
                  </a:lnTo>
                  <a:lnTo>
                    <a:pt x="493157" y="552450"/>
                  </a:lnTo>
                  <a:lnTo>
                    <a:pt x="321708" y="552450"/>
                  </a:lnTo>
                  <a:lnTo>
                    <a:pt x="43766" y="694962"/>
                  </a:lnTo>
                  <a:lnTo>
                    <a:pt x="38814" y="707707"/>
                  </a:lnTo>
                  <a:cubicBezTo>
                    <a:pt x="34052" y="711517"/>
                    <a:pt x="28337" y="714375"/>
                    <a:pt x="22622" y="714375"/>
                  </a:cubicBezTo>
                  <a:cubicBezTo>
                    <a:pt x="16907" y="714375"/>
                    <a:pt x="11192" y="712470"/>
                    <a:pt x="6429" y="707707"/>
                  </a:cubicBezTo>
                  <a:cubicBezTo>
                    <a:pt x="-2143" y="699135"/>
                    <a:pt x="-2143" y="684847"/>
                    <a:pt x="6429" y="675322"/>
                  </a:cubicBezTo>
                  <a:cubicBezTo>
                    <a:pt x="10239" y="670560"/>
                    <a:pt x="15954" y="668655"/>
                    <a:pt x="22622" y="668655"/>
                  </a:cubicBezTo>
                  <a:lnTo>
                    <a:pt x="31555" y="672333"/>
                  </a:lnTo>
                  <a:lnTo>
                    <a:pt x="314088" y="526733"/>
                  </a:lnTo>
                  <a:lnTo>
                    <a:pt x="481728" y="526733"/>
                  </a:lnTo>
                  <a:lnTo>
                    <a:pt x="652224" y="356235"/>
                  </a:lnTo>
                  <a:lnTo>
                    <a:pt x="917972" y="356235"/>
                  </a:lnTo>
                  <a:lnTo>
                    <a:pt x="982448" y="292418"/>
                  </a:lnTo>
                  <a:lnTo>
                    <a:pt x="487443" y="292418"/>
                  </a:lnTo>
                  <a:lnTo>
                    <a:pt x="137060" y="470305"/>
                  </a:lnTo>
                  <a:lnTo>
                    <a:pt x="132160" y="482917"/>
                  </a:lnTo>
                  <a:cubicBezTo>
                    <a:pt x="127398" y="486727"/>
                    <a:pt x="121683" y="489585"/>
                    <a:pt x="115968" y="489585"/>
                  </a:cubicBezTo>
                  <a:cubicBezTo>
                    <a:pt x="110253" y="489585"/>
                    <a:pt x="104538" y="487680"/>
                    <a:pt x="99775" y="482917"/>
                  </a:cubicBezTo>
                  <a:cubicBezTo>
                    <a:pt x="91203" y="474345"/>
                    <a:pt x="91203" y="460057"/>
                    <a:pt x="99775" y="450532"/>
                  </a:cubicBezTo>
                  <a:cubicBezTo>
                    <a:pt x="104538" y="445770"/>
                    <a:pt x="109300" y="443865"/>
                    <a:pt x="115968" y="443865"/>
                  </a:cubicBezTo>
                  <a:lnTo>
                    <a:pt x="125063" y="447610"/>
                  </a:lnTo>
                  <a:lnTo>
                    <a:pt x="479823" y="266700"/>
                  </a:lnTo>
                  <a:lnTo>
                    <a:pt x="1008431" y="266700"/>
                  </a:lnTo>
                  <a:lnTo>
                    <a:pt x="1011317" y="263843"/>
                  </a:lnTo>
                  <a:lnTo>
                    <a:pt x="1014174" y="266700"/>
                  </a:lnTo>
                  <a:lnTo>
                    <a:pt x="1084660" y="266700"/>
                  </a:lnTo>
                  <a:lnTo>
                    <a:pt x="1136151" y="329508"/>
                  </a:lnTo>
                  <a:lnTo>
                    <a:pt x="1137999" y="327660"/>
                  </a:lnTo>
                  <a:lnTo>
                    <a:pt x="1157049" y="346710"/>
                  </a:lnTo>
                  <a:lnTo>
                    <a:pt x="1153297" y="350423"/>
                  </a:lnTo>
                  <a:lnTo>
                    <a:pt x="1171338" y="372428"/>
                  </a:lnTo>
                  <a:lnTo>
                    <a:pt x="1413273" y="372428"/>
                  </a:lnTo>
                  <a:lnTo>
                    <a:pt x="1261825" y="220980"/>
                  </a:lnTo>
                  <a:lnTo>
                    <a:pt x="876549" y="220980"/>
                  </a:lnTo>
                  <a:lnTo>
                    <a:pt x="874990" y="224672"/>
                  </a:lnTo>
                  <a:cubicBezTo>
                    <a:pt x="870823" y="228839"/>
                    <a:pt x="865108" y="231458"/>
                    <a:pt x="858917" y="231458"/>
                  </a:cubicBezTo>
                  <a:cubicBezTo>
                    <a:pt x="846534" y="231458"/>
                    <a:pt x="836057" y="220980"/>
                    <a:pt x="836057" y="208598"/>
                  </a:cubicBezTo>
                  <a:cubicBezTo>
                    <a:pt x="836057" y="196215"/>
                    <a:pt x="846534" y="185738"/>
                    <a:pt x="858917" y="185738"/>
                  </a:cubicBezTo>
                  <a:close/>
                  <a:moveTo>
                    <a:pt x="271226" y="0"/>
                  </a:moveTo>
                  <a:cubicBezTo>
                    <a:pt x="277538" y="0"/>
                    <a:pt x="283253" y="2559"/>
                    <a:pt x="287390" y="6695"/>
                  </a:cubicBezTo>
                  <a:lnTo>
                    <a:pt x="288562" y="9525"/>
                  </a:lnTo>
                  <a:lnTo>
                    <a:pt x="369333" y="9525"/>
                  </a:lnTo>
                  <a:lnTo>
                    <a:pt x="489348" y="130492"/>
                  </a:lnTo>
                  <a:lnTo>
                    <a:pt x="1072278" y="130492"/>
                  </a:lnTo>
                  <a:lnTo>
                    <a:pt x="1139905" y="23812"/>
                  </a:lnTo>
                  <a:lnTo>
                    <a:pt x="1284828" y="23812"/>
                  </a:lnTo>
                  <a:lnTo>
                    <a:pt x="1287542" y="20955"/>
                  </a:lnTo>
                  <a:lnTo>
                    <a:pt x="1290384" y="23812"/>
                  </a:lnTo>
                  <a:lnTo>
                    <a:pt x="1553289" y="23812"/>
                  </a:lnTo>
                  <a:lnTo>
                    <a:pt x="1612344" y="131445"/>
                  </a:lnTo>
                  <a:lnTo>
                    <a:pt x="1888549" y="131445"/>
                  </a:lnTo>
                  <a:lnTo>
                    <a:pt x="1888549" y="157162"/>
                  </a:lnTo>
                  <a:lnTo>
                    <a:pt x="1598058" y="157162"/>
                  </a:lnTo>
                  <a:lnTo>
                    <a:pt x="1539002" y="50482"/>
                  </a:lnTo>
                  <a:lnTo>
                    <a:pt x="1316918" y="50482"/>
                  </a:lnTo>
                  <a:lnTo>
                    <a:pt x="1472327" y="206692"/>
                  </a:lnTo>
                  <a:lnTo>
                    <a:pt x="1888549" y="206692"/>
                  </a:lnTo>
                  <a:lnTo>
                    <a:pt x="1888549" y="233054"/>
                  </a:lnTo>
                  <a:lnTo>
                    <a:pt x="1461850" y="232410"/>
                  </a:lnTo>
                  <a:lnTo>
                    <a:pt x="1279922" y="50482"/>
                  </a:lnTo>
                  <a:lnTo>
                    <a:pt x="1153240" y="50482"/>
                  </a:lnTo>
                  <a:lnTo>
                    <a:pt x="1085613" y="156210"/>
                  </a:lnTo>
                  <a:lnTo>
                    <a:pt x="478870" y="156210"/>
                  </a:lnTo>
                  <a:lnTo>
                    <a:pt x="357903" y="36195"/>
                  </a:lnTo>
                  <a:lnTo>
                    <a:pt x="288562" y="36195"/>
                  </a:lnTo>
                  <a:lnTo>
                    <a:pt x="287390" y="39024"/>
                  </a:lnTo>
                  <a:cubicBezTo>
                    <a:pt x="283253" y="43161"/>
                    <a:pt x="277538" y="45720"/>
                    <a:pt x="271226" y="45720"/>
                  </a:cubicBezTo>
                  <a:cubicBezTo>
                    <a:pt x="258601" y="45720"/>
                    <a:pt x="248366" y="35485"/>
                    <a:pt x="248366" y="22860"/>
                  </a:cubicBezTo>
                  <a:cubicBezTo>
                    <a:pt x="248366" y="10235"/>
                    <a:pt x="258601" y="0"/>
                    <a:pt x="271226" y="0"/>
                  </a:cubicBezTo>
                  <a:close/>
                </a:path>
              </a:pathLst>
            </a:custGeom>
            <a:solidFill>
              <a:srgbClr val="0C32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456" name="Google Shape;456;p21"/>
            <p:cNvGrpSpPr/>
            <p:nvPr/>
          </p:nvGrpSpPr>
          <p:grpSpPr>
            <a:xfrm>
              <a:off x="4692156" y="989695"/>
              <a:ext cx="2795565" cy="3631621"/>
              <a:chOff x="1257518" y="2316205"/>
              <a:chExt cx="1389446" cy="1804981"/>
            </a:xfrm>
          </p:grpSpPr>
          <p:sp>
            <p:nvSpPr>
              <p:cNvPr id="457" name="Google Shape;457;p21"/>
              <p:cNvSpPr/>
              <p:nvPr/>
            </p:nvSpPr>
            <p:spPr>
              <a:xfrm>
                <a:off x="1257518" y="2316205"/>
                <a:ext cx="1389446" cy="1804981"/>
              </a:xfrm>
              <a:custGeom>
                <a:rect b="b" l="l" r="r" t="t"/>
                <a:pathLst>
                  <a:path extrusionOk="0" h="1023975" w="788240">
                    <a:moveTo>
                      <a:pt x="173835" y="1023975"/>
                    </a:moveTo>
                    <a:lnTo>
                      <a:pt x="679481" y="1021495"/>
                    </a:lnTo>
                    <a:cubicBezTo>
                      <a:pt x="666146" y="995778"/>
                      <a:pt x="612193" y="896458"/>
                      <a:pt x="603620" y="878360"/>
                    </a:cubicBezTo>
                    <a:cubicBezTo>
                      <a:pt x="579808" y="822163"/>
                      <a:pt x="596953" y="699290"/>
                      <a:pt x="679820" y="618328"/>
                    </a:cubicBezTo>
                    <a:cubicBezTo>
                      <a:pt x="758878" y="541175"/>
                      <a:pt x="810313" y="391633"/>
                      <a:pt x="778880" y="276380"/>
                    </a:cubicBezTo>
                    <a:cubicBezTo>
                      <a:pt x="727445" y="85880"/>
                      <a:pt x="555995" y="-32230"/>
                      <a:pt x="352160" y="7775"/>
                    </a:cubicBezTo>
                    <a:cubicBezTo>
                      <a:pt x="352160" y="7775"/>
                      <a:pt x="175948" y="29683"/>
                      <a:pt x="116893" y="203990"/>
                    </a:cubicBezTo>
                    <a:cubicBezTo>
                      <a:pt x="116893" y="203990"/>
                      <a:pt x="107368" y="229708"/>
                      <a:pt x="109273" y="263045"/>
                    </a:cubicBezTo>
                    <a:cubicBezTo>
                      <a:pt x="114035" y="316385"/>
                      <a:pt x="75935" y="347818"/>
                      <a:pt x="52123" y="360200"/>
                    </a:cubicBezTo>
                    <a:cubicBezTo>
                      <a:pt x="27358" y="373535"/>
                      <a:pt x="-16457" y="395443"/>
                      <a:pt x="6403" y="420208"/>
                    </a:cubicBezTo>
                    <a:cubicBezTo>
                      <a:pt x="34025" y="450688"/>
                      <a:pt x="32120" y="489740"/>
                      <a:pt x="16880" y="508790"/>
                    </a:cubicBezTo>
                    <a:cubicBezTo>
                      <a:pt x="-2170" y="531650"/>
                      <a:pt x="53075" y="532603"/>
                      <a:pt x="55933" y="544985"/>
                    </a:cubicBezTo>
                    <a:cubicBezTo>
                      <a:pt x="58790" y="558320"/>
                      <a:pt x="14975" y="547843"/>
                      <a:pt x="11165" y="563083"/>
                    </a:cubicBezTo>
                    <a:cubicBezTo>
                      <a:pt x="7355" y="579275"/>
                      <a:pt x="19738" y="583085"/>
                      <a:pt x="23548" y="602135"/>
                    </a:cubicBezTo>
                    <a:cubicBezTo>
                      <a:pt x="27358" y="621185"/>
                      <a:pt x="24500" y="656428"/>
                      <a:pt x="22595" y="665953"/>
                    </a:cubicBezTo>
                    <a:cubicBezTo>
                      <a:pt x="20690" y="675478"/>
                      <a:pt x="26405" y="732628"/>
                      <a:pt x="78793" y="737390"/>
                    </a:cubicBezTo>
                    <a:cubicBezTo>
                      <a:pt x="131180" y="742153"/>
                      <a:pt x="196903" y="731675"/>
                      <a:pt x="217858" y="757393"/>
                    </a:cubicBezTo>
                    <a:cubicBezTo>
                      <a:pt x="236908" y="783110"/>
                      <a:pt x="197647" y="952538"/>
                      <a:pt x="173835" y="1023975"/>
                    </a:cubicBezTo>
                    <a:close/>
                  </a:path>
                </a:pathLst>
              </a:custGeom>
              <a:solidFill>
                <a:srgbClr val="0C32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458" name="Google Shape;458;p21"/>
              <p:cNvGrpSpPr/>
              <p:nvPr/>
            </p:nvGrpSpPr>
            <p:grpSpPr>
              <a:xfrm>
                <a:off x="1684786" y="2516290"/>
                <a:ext cx="702035" cy="687994"/>
                <a:chOff x="1684786" y="2516290"/>
                <a:chExt cx="702035" cy="687994"/>
              </a:xfrm>
            </p:grpSpPr>
            <p:sp>
              <p:nvSpPr>
                <p:cNvPr id="459" name="Google Shape;459;p21"/>
                <p:cNvSpPr/>
                <p:nvPr/>
              </p:nvSpPr>
              <p:spPr>
                <a:xfrm>
                  <a:off x="1684786" y="2516290"/>
                  <a:ext cx="702035" cy="687994"/>
                </a:xfrm>
                <a:custGeom>
                  <a:rect b="b" l="l" r="r" t="t"/>
                  <a:pathLst>
                    <a:path extrusionOk="0" h="466725" w="476250">
                      <a:moveTo>
                        <a:pt x="462439" y="160496"/>
                      </a:moveTo>
                      <a:cubicBezTo>
                        <a:pt x="466249" y="160496"/>
                        <a:pt x="469106" y="157639"/>
                        <a:pt x="469106" y="153829"/>
                      </a:cubicBezTo>
                      <a:lnTo>
                        <a:pt x="469106" y="149066"/>
                      </a:lnTo>
                      <a:cubicBezTo>
                        <a:pt x="469106" y="145256"/>
                        <a:pt x="466249" y="142399"/>
                        <a:pt x="462439" y="142399"/>
                      </a:cubicBezTo>
                      <a:lnTo>
                        <a:pt x="415766" y="142399"/>
                      </a:lnTo>
                      <a:lnTo>
                        <a:pt x="415766" y="93821"/>
                      </a:lnTo>
                      <a:cubicBezTo>
                        <a:pt x="415766" y="80486"/>
                        <a:pt x="405289" y="70009"/>
                        <a:pt x="391954" y="70009"/>
                      </a:cubicBezTo>
                      <a:lnTo>
                        <a:pt x="333851" y="70009"/>
                      </a:lnTo>
                      <a:lnTo>
                        <a:pt x="333851" y="13811"/>
                      </a:lnTo>
                      <a:cubicBezTo>
                        <a:pt x="333851" y="10001"/>
                        <a:pt x="330994" y="7144"/>
                        <a:pt x="327184" y="7144"/>
                      </a:cubicBezTo>
                      <a:lnTo>
                        <a:pt x="322421" y="7144"/>
                      </a:lnTo>
                      <a:cubicBezTo>
                        <a:pt x="318611" y="7144"/>
                        <a:pt x="315754" y="10001"/>
                        <a:pt x="315754" y="13811"/>
                      </a:cubicBezTo>
                      <a:lnTo>
                        <a:pt x="315754" y="70009"/>
                      </a:lnTo>
                      <a:lnTo>
                        <a:pt x="290989" y="70009"/>
                      </a:lnTo>
                      <a:lnTo>
                        <a:pt x="290989" y="13811"/>
                      </a:lnTo>
                      <a:cubicBezTo>
                        <a:pt x="290989" y="10001"/>
                        <a:pt x="287179" y="7144"/>
                        <a:pt x="283369" y="7144"/>
                      </a:cubicBezTo>
                      <a:lnTo>
                        <a:pt x="278606" y="7144"/>
                      </a:lnTo>
                      <a:cubicBezTo>
                        <a:pt x="274796" y="7144"/>
                        <a:pt x="271939" y="10001"/>
                        <a:pt x="271939" y="13811"/>
                      </a:cubicBezTo>
                      <a:lnTo>
                        <a:pt x="271939" y="70009"/>
                      </a:lnTo>
                      <a:lnTo>
                        <a:pt x="247174" y="70009"/>
                      </a:lnTo>
                      <a:lnTo>
                        <a:pt x="247174" y="13811"/>
                      </a:lnTo>
                      <a:cubicBezTo>
                        <a:pt x="247174" y="10001"/>
                        <a:pt x="244316" y="7144"/>
                        <a:pt x="240506" y="7144"/>
                      </a:cubicBezTo>
                      <a:lnTo>
                        <a:pt x="235744" y="7144"/>
                      </a:lnTo>
                      <a:cubicBezTo>
                        <a:pt x="231934" y="7144"/>
                        <a:pt x="229076" y="10001"/>
                        <a:pt x="229076" y="13811"/>
                      </a:cubicBezTo>
                      <a:lnTo>
                        <a:pt x="229076" y="70009"/>
                      </a:lnTo>
                      <a:lnTo>
                        <a:pt x="204311" y="70009"/>
                      </a:lnTo>
                      <a:lnTo>
                        <a:pt x="204311" y="13811"/>
                      </a:lnTo>
                      <a:cubicBezTo>
                        <a:pt x="204311" y="10001"/>
                        <a:pt x="201454" y="7144"/>
                        <a:pt x="197644" y="7144"/>
                      </a:cubicBezTo>
                      <a:lnTo>
                        <a:pt x="192881" y="7144"/>
                      </a:lnTo>
                      <a:cubicBezTo>
                        <a:pt x="189071" y="7144"/>
                        <a:pt x="186214" y="10001"/>
                        <a:pt x="186214" y="13811"/>
                      </a:cubicBezTo>
                      <a:lnTo>
                        <a:pt x="186214" y="70009"/>
                      </a:lnTo>
                      <a:lnTo>
                        <a:pt x="161449" y="70009"/>
                      </a:lnTo>
                      <a:lnTo>
                        <a:pt x="161449" y="13811"/>
                      </a:lnTo>
                      <a:cubicBezTo>
                        <a:pt x="161449" y="10001"/>
                        <a:pt x="158591" y="7144"/>
                        <a:pt x="154781" y="7144"/>
                      </a:cubicBezTo>
                      <a:lnTo>
                        <a:pt x="150019" y="7144"/>
                      </a:lnTo>
                      <a:cubicBezTo>
                        <a:pt x="146209" y="7144"/>
                        <a:pt x="143351" y="10001"/>
                        <a:pt x="143351" y="13811"/>
                      </a:cubicBezTo>
                      <a:lnTo>
                        <a:pt x="143351" y="70009"/>
                      </a:lnTo>
                      <a:lnTo>
                        <a:pt x="88106" y="70009"/>
                      </a:lnTo>
                      <a:cubicBezTo>
                        <a:pt x="74771" y="70009"/>
                        <a:pt x="64294" y="81439"/>
                        <a:pt x="64294" y="93821"/>
                      </a:cubicBezTo>
                      <a:lnTo>
                        <a:pt x="64294" y="142399"/>
                      </a:lnTo>
                      <a:lnTo>
                        <a:pt x="13811" y="142399"/>
                      </a:lnTo>
                      <a:cubicBezTo>
                        <a:pt x="10001" y="142399"/>
                        <a:pt x="7144" y="145256"/>
                        <a:pt x="7144" y="149066"/>
                      </a:cubicBezTo>
                      <a:lnTo>
                        <a:pt x="7144" y="153829"/>
                      </a:lnTo>
                      <a:cubicBezTo>
                        <a:pt x="7144" y="157639"/>
                        <a:pt x="10001" y="160496"/>
                        <a:pt x="13811" y="160496"/>
                      </a:cubicBezTo>
                      <a:lnTo>
                        <a:pt x="64294" y="160496"/>
                      </a:lnTo>
                      <a:lnTo>
                        <a:pt x="64294" y="185261"/>
                      </a:lnTo>
                      <a:lnTo>
                        <a:pt x="13811" y="185261"/>
                      </a:lnTo>
                      <a:cubicBezTo>
                        <a:pt x="10001" y="185261"/>
                        <a:pt x="7144" y="188119"/>
                        <a:pt x="7144" y="191929"/>
                      </a:cubicBezTo>
                      <a:lnTo>
                        <a:pt x="7144" y="196691"/>
                      </a:lnTo>
                      <a:cubicBezTo>
                        <a:pt x="7144" y="200501"/>
                        <a:pt x="10001" y="203359"/>
                        <a:pt x="13811" y="203359"/>
                      </a:cubicBezTo>
                      <a:lnTo>
                        <a:pt x="64294" y="203359"/>
                      </a:lnTo>
                      <a:lnTo>
                        <a:pt x="64294" y="228124"/>
                      </a:lnTo>
                      <a:lnTo>
                        <a:pt x="13811" y="228124"/>
                      </a:lnTo>
                      <a:cubicBezTo>
                        <a:pt x="10001" y="229076"/>
                        <a:pt x="7144" y="231934"/>
                        <a:pt x="7144" y="235744"/>
                      </a:cubicBezTo>
                      <a:lnTo>
                        <a:pt x="7144" y="240506"/>
                      </a:lnTo>
                      <a:cubicBezTo>
                        <a:pt x="7144" y="244316"/>
                        <a:pt x="10001" y="247174"/>
                        <a:pt x="13811" y="247174"/>
                      </a:cubicBezTo>
                      <a:lnTo>
                        <a:pt x="64294" y="247174"/>
                      </a:lnTo>
                      <a:lnTo>
                        <a:pt x="64294" y="271939"/>
                      </a:lnTo>
                      <a:lnTo>
                        <a:pt x="13811" y="271939"/>
                      </a:lnTo>
                      <a:cubicBezTo>
                        <a:pt x="10001" y="271939"/>
                        <a:pt x="7144" y="274796"/>
                        <a:pt x="7144" y="278606"/>
                      </a:cubicBezTo>
                      <a:lnTo>
                        <a:pt x="7144" y="283369"/>
                      </a:lnTo>
                      <a:cubicBezTo>
                        <a:pt x="7144" y="287179"/>
                        <a:pt x="10001" y="290036"/>
                        <a:pt x="13811" y="290036"/>
                      </a:cubicBezTo>
                      <a:lnTo>
                        <a:pt x="64294" y="290036"/>
                      </a:lnTo>
                      <a:lnTo>
                        <a:pt x="64294" y="314801"/>
                      </a:lnTo>
                      <a:lnTo>
                        <a:pt x="13811" y="314801"/>
                      </a:lnTo>
                      <a:cubicBezTo>
                        <a:pt x="10001" y="314801"/>
                        <a:pt x="7144" y="317659"/>
                        <a:pt x="7144" y="321469"/>
                      </a:cubicBezTo>
                      <a:lnTo>
                        <a:pt x="7144" y="326231"/>
                      </a:lnTo>
                      <a:cubicBezTo>
                        <a:pt x="7144" y="330041"/>
                        <a:pt x="10001" y="332899"/>
                        <a:pt x="13811" y="332899"/>
                      </a:cubicBezTo>
                      <a:lnTo>
                        <a:pt x="64294" y="332899"/>
                      </a:lnTo>
                      <a:lnTo>
                        <a:pt x="64294" y="380524"/>
                      </a:lnTo>
                      <a:cubicBezTo>
                        <a:pt x="64294" y="393859"/>
                        <a:pt x="74771" y="404336"/>
                        <a:pt x="88106" y="404336"/>
                      </a:cubicBezTo>
                      <a:lnTo>
                        <a:pt x="142399" y="404336"/>
                      </a:lnTo>
                      <a:lnTo>
                        <a:pt x="142399" y="461486"/>
                      </a:lnTo>
                      <a:cubicBezTo>
                        <a:pt x="142399" y="465296"/>
                        <a:pt x="145256" y="468154"/>
                        <a:pt x="149066" y="468154"/>
                      </a:cubicBezTo>
                      <a:lnTo>
                        <a:pt x="153829" y="468154"/>
                      </a:lnTo>
                      <a:cubicBezTo>
                        <a:pt x="157639" y="468154"/>
                        <a:pt x="160496" y="465296"/>
                        <a:pt x="160496" y="461486"/>
                      </a:cubicBezTo>
                      <a:lnTo>
                        <a:pt x="160496" y="404336"/>
                      </a:lnTo>
                      <a:lnTo>
                        <a:pt x="185261" y="404336"/>
                      </a:lnTo>
                      <a:lnTo>
                        <a:pt x="185261" y="461486"/>
                      </a:lnTo>
                      <a:cubicBezTo>
                        <a:pt x="185261" y="465296"/>
                        <a:pt x="188119" y="468154"/>
                        <a:pt x="191929" y="468154"/>
                      </a:cubicBezTo>
                      <a:lnTo>
                        <a:pt x="196691" y="468154"/>
                      </a:lnTo>
                      <a:cubicBezTo>
                        <a:pt x="200501" y="468154"/>
                        <a:pt x="203359" y="465296"/>
                        <a:pt x="203359" y="461486"/>
                      </a:cubicBezTo>
                      <a:lnTo>
                        <a:pt x="203359" y="404336"/>
                      </a:lnTo>
                      <a:lnTo>
                        <a:pt x="228124" y="404336"/>
                      </a:lnTo>
                      <a:lnTo>
                        <a:pt x="228124" y="461486"/>
                      </a:lnTo>
                      <a:cubicBezTo>
                        <a:pt x="228124" y="465296"/>
                        <a:pt x="230981" y="468154"/>
                        <a:pt x="234791" y="468154"/>
                      </a:cubicBezTo>
                      <a:lnTo>
                        <a:pt x="239554" y="468154"/>
                      </a:lnTo>
                      <a:cubicBezTo>
                        <a:pt x="243364" y="468154"/>
                        <a:pt x="246221" y="465296"/>
                        <a:pt x="246221" y="461486"/>
                      </a:cubicBezTo>
                      <a:lnTo>
                        <a:pt x="246221" y="404336"/>
                      </a:lnTo>
                      <a:lnTo>
                        <a:pt x="270986" y="404336"/>
                      </a:lnTo>
                      <a:lnTo>
                        <a:pt x="270986" y="461486"/>
                      </a:lnTo>
                      <a:cubicBezTo>
                        <a:pt x="270986" y="465296"/>
                        <a:pt x="273844" y="468154"/>
                        <a:pt x="277654" y="468154"/>
                      </a:cubicBezTo>
                      <a:lnTo>
                        <a:pt x="283369" y="468154"/>
                      </a:lnTo>
                      <a:cubicBezTo>
                        <a:pt x="287179" y="468154"/>
                        <a:pt x="290036" y="465296"/>
                        <a:pt x="290036" y="461486"/>
                      </a:cubicBezTo>
                      <a:lnTo>
                        <a:pt x="290036" y="404336"/>
                      </a:lnTo>
                      <a:lnTo>
                        <a:pt x="314801" y="404336"/>
                      </a:lnTo>
                      <a:lnTo>
                        <a:pt x="314801" y="461486"/>
                      </a:lnTo>
                      <a:cubicBezTo>
                        <a:pt x="314801" y="465296"/>
                        <a:pt x="317659" y="468154"/>
                        <a:pt x="321469" y="468154"/>
                      </a:cubicBezTo>
                      <a:lnTo>
                        <a:pt x="326231" y="468154"/>
                      </a:lnTo>
                      <a:cubicBezTo>
                        <a:pt x="330041" y="468154"/>
                        <a:pt x="332899" y="465296"/>
                        <a:pt x="332899" y="461486"/>
                      </a:cubicBezTo>
                      <a:lnTo>
                        <a:pt x="332899" y="404336"/>
                      </a:lnTo>
                      <a:lnTo>
                        <a:pt x="391001" y="404336"/>
                      </a:lnTo>
                      <a:cubicBezTo>
                        <a:pt x="404336" y="404336"/>
                        <a:pt x="414814" y="393859"/>
                        <a:pt x="414814" y="380524"/>
                      </a:cubicBezTo>
                      <a:lnTo>
                        <a:pt x="414814" y="332899"/>
                      </a:lnTo>
                      <a:lnTo>
                        <a:pt x="461486" y="332899"/>
                      </a:lnTo>
                      <a:cubicBezTo>
                        <a:pt x="465296" y="332899"/>
                        <a:pt x="468154" y="330041"/>
                        <a:pt x="468154" y="326231"/>
                      </a:cubicBezTo>
                      <a:lnTo>
                        <a:pt x="468154" y="321469"/>
                      </a:lnTo>
                      <a:cubicBezTo>
                        <a:pt x="468154" y="317659"/>
                        <a:pt x="465296" y="314801"/>
                        <a:pt x="461486" y="314801"/>
                      </a:cubicBezTo>
                      <a:lnTo>
                        <a:pt x="414814" y="314801"/>
                      </a:lnTo>
                      <a:lnTo>
                        <a:pt x="414814" y="290036"/>
                      </a:lnTo>
                      <a:lnTo>
                        <a:pt x="461486" y="290036"/>
                      </a:lnTo>
                      <a:cubicBezTo>
                        <a:pt x="465296" y="290036"/>
                        <a:pt x="468154" y="287179"/>
                        <a:pt x="468154" y="283369"/>
                      </a:cubicBezTo>
                      <a:lnTo>
                        <a:pt x="468154" y="278606"/>
                      </a:lnTo>
                      <a:cubicBezTo>
                        <a:pt x="468154" y="274796"/>
                        <a:pt x="465296" y="271939"/>
                        <a:pt x="461486" y="271939"/>
                      </a:cubicBezTo>
                      <a:lnTo>
                        <a:pt x="414814" y="271939"/>
                      </a:lnTo>
                      <a:lnTo>
                        <a:pt x="414814" y="247174"/>
                      </a:lnTo>
                      <a:lnTo>
                        <a:pt x="461486" y="247174"/>
                      </a:lnTo>
                      <a:cubicBezTo>
                        <a:pt x="465296" y="247174"/>
                        <a:pt x="468154" y="244316"/>
                        <a:pt x="468154" y="240506"/>
                      </a:cubicBezTo>
                      <a:lnTo>
                        <a:pt x="468154" y="235744"/>
                      </a:lnTo>
                      <a:cubicBezTo>
                        <a:pt x="468154" y="231934"/>
                        <a:pt x="465296" y="229076"/>
                        <a:pt x="461486" y="229076"/>
                      </a:cubicBezTo>
                      <a:lnTo>
                        <a:pt x="414814" y="229076"/>
                      </a:lnTo>
                      <a:lnTo>
                        <a:pt x="414814" y="204311"/>
                      </a:lnTo>
                      <a:lnTo>
                        <a:pt x="461486" y="204311"/>
                      </a:lnTo>
                      <a:cubicBezTo>
                        <a:pt x="465296" y="204311"/>
                        <a:pt x="468154" y="201454"/>
                        <a:pt x="468154" y="197644"/>
                      </a:cubicBezTo>
                      <a:lnTo>
                        <a:pt x="468154" y="192881"/>
                      </a:lnTo>
                      <a:cubicBezTo>
                        <a:pt x="468154" y="189071"/>
                        <a:pt x="465296" y="186214"/>
                        <a:pt x="461486" y="186214"/>
                      </a:cubicBezTo>
                      <a:lnTo>
                        <a:pt x="414814" y="186214"/>
                      </a:lnTo>
                      <a:lnTo>
                        <a:pt x="414814" y="161449"/>
                      </a:lnTo>
                      <a:lnTo>
                        <a:pt x="462439" y="16144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0" name="Google Shape;460;p21"/>
                <p:cNvSpPr/>
                <p:nvPr/>
              </p:nvSpPr>
              <p:spPr>
                <a:xfrm>
                  <a:off x="1855157" y="2765044"/>
                  <a:ext cx="330249" cy="218182"/>
                </a:xfrm>
                <a:custGeom>
                  <a:rect b="b" l="l" r="r" t="t"/>
                  <a:pathLst>
                    <a:path extrusionOk="0" h="218182" w="330249">
                      <a:moveTo>
                        <a:pt x="117946" y="56554"/>
                      </a:moveTo>
                      <a:lnTo>
                        <a:pt x="94115" y="134987"/>
                      </a:lnTo>
                      <a:lnTo>
                        <a:pt x="142028" y="134987"/>
                      </a:lnTo>
                      <a:close/>
                      <a:moveTo>
                        <a:pt x="262681" y="0"/>
                      </a:moveTo>
                      <a:lnTo>
                        <a:pt x="330249" y="0"/>
                      </a:lnTo>
                      <a:lnTo>
                        <a:pt x="330249" y="218182"/>
                      </a:lnTo>
                      <a:lnTo>
                        <a:pt x="262681" y="218182"/>
                      </a:lnTo>
                      <a:close/>
                      <a:moveTo>
                        <a:pt x="82004" y="0"/>
                      </a:moveTo>
                      <a:lnTo>
                        <a:pt x="155544" y="0"/>
                      </a:lnTo>
                      <a:lnTo>
                        <a:pt x="237529" y="218182"/>
                      </a:lnTo>
                      <a:lnTo>
                        <a:pt x="166929" y="218182"/>
                      </a:lnTo>
                      <a:lnTo>
                        <a:pt x="156013" y="182165"/>
                      </a:lnTo>
                      <a:lnTo>
                        <a:pt x="79472" y="182165"/>
                      </a:lnTo>
                      <a:lnTo>
                        <a:pt x="68837" y="218182"/>
                      </a:lnTo>
                      <a:lnTo>
                        <a:pt x="0" y="218182"/>
                      </a:lnTo>
                      <a:close/>
                    </a:path>
                  </a:pathLst>
                </a:custGeom>
                <a:solidFill>
                  <a:srgbClr val="0C324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sp>
          <p:nvSpPr>
            <p:cNvPr id="461" name="Google Shape;461;p21"/>
            <p:cNvSpPr/>
            <p:nvPr/>
          </p:nvSpPr>
          <p:spPr>
            <a:xfrm>
              <a:off x="1912556" y="2967547"/>
              <a:ext cx="3799760" cy="1559974"/>
            </a:xfrm>
            <a:custGeom>
              <a:rect b="b" l="l" r="r" t="t"/>
              <a:pathLst>
                <a:path extrusionOk="0" h="775335" w="1888549">
                  <a:moveTo>
                    <a:pt x="858917" y="185738"/>
                  </a:moveTo>
                  <a:cubicBezTo>
                    <a:pt x="865108" y="185738"/>
                    <a:pt x="870823" y="188357"/>
                    <a:pt x="874990" y="192525"/>
                  </a:cubicBezTo>
                  <a:lnTo>
                    <a:pt x="876147" y="195263"/>
                  </a:lnTo>
                  <a:lnTo>
                    <a:pt x="1272302" y="195263"/>
                  </a:lnTo>
                  <a:lnTo>
                    <a:pt x="1449467" y="372428"/>
                  </a:lnTo>
                  <a:lnTo>
                    <a:pt x="1529477" y="372428"/>
                  </a:lnTo>
                  <a:lnTo>
                    <a:pt x="1598058" y="265748"/>
                  </a:lnTo>
                  <a:lnTo>
                    <a:pt x="1790447" y="265748"/>
                  </a:lnTo>
                  <a:lnTo>
                    <a:pt x="1793319" y="262890"/>
                  </a:lnTo>
                  <a:lnTo>
                    <a:pt x="1796177" y="265748"/>
                  </a:lnTo>
                  <a:lnTo>
                    <a:pt x="1888549" y="265748"/>
                  </a:lnTo>
                  <a:lnTo>
                    <a:pt x="1888549" y="291465"/>
                  </a:lnTo>
                  <a:lnTo>
                    <a:pt x="1800989" y="291465"/>
                  </a:lnTo>
                  <a:lnTo>
                    <a:pt x="1614249" y="479107"/>
                  </a:lnTo>
                  <a:lnTo>
                    <a:pt x="1321832" y="479107"/>
                  </a:lnTo>
                  <a:lnTo>
                    <a:pt x="1088382" y="747795"/>
                  </a:lnTo>
                  <a:lnTo>
                    <a:pt x="1090137" y="752118"/>
                  </a:lnTo>
                  <a:cubicBezTo>
                    <a:pt x="1090137" y="757952"/>
                    <a:pt x="1087994" y="763905"/>
                    <a:pt x="1083707" y="768667"/>
                  </a:cubicBezTo>
                  <a:cubicBezTo>
                    <a:pt x="1078946" y="773430"/>
                    <a:pt x="1073230" y="775335"/>
                    <a:pt x="1067515" y="775335"/>
                  </a:cubicBezTo>
                  <a:cubicBezTo>
                    <a:pt x="1061801" y="775335"/>
                    <a:pt x="1056085" y="773430"/>
                    <a:pt x="1051323" y="768667"/>
                  </a:cubicBezTo>
                  <a:cubicBezTo>
                    <a:pt x="1046561" y="764857"/>
                    <a:pt x="1044655" y="759142"/>
                    <a:pt x="1044655" y="752475"/>
                  </a:cubicBezTo>
                  <a:cubicBezTo>
                    <a:pt x="1044655" y="746760"/>
                    <a:pt x="1046561" y="741045"/>
                    <a:pt x="1051323" y="736282"/>
                  </a:cubicBezTo>
                  <a:cubicBezTo>
                    <a:pt x="1055133" y="732472"/>
                    <a:pt x="1060848" y="729615"/>
                    <a:pt x="1067515" y="729615"/>
                  </a:cubicBezTo>
                  <a:lnTo>
                    <a:pt x="1069567" y="730460"/>
                  </a:lnTo>
                  <a:lnTo>
                    <a:pt x="1310402" y="452437"/>
                  </a:lnTo>
                  <a:lnTo>
                    <a:pt x="1602819" y="452437"/>
                  </a:lnTo>
                  <a:lnTo>
                    <a:pt x="1764600" y="291465"/>
                  </a:lnTo>
                  <a:lnTo>
                    <a:pt x="1611392" y="291465"/>
                  </a:lnTo>
                  <a:lnTo>
                    <a:pt x="1542813" y="398145"/>
                  </a:lnTo>
                  <a:lnTo>
                    <a:pt x="1442800" y="398145"/>
                  </a:lnTo>
                  <a:lnTo>
                    <a:pt x="1440895" y="400050"/>
                  </a:lnTo>
                  <a:lnTo>
                    <a:pt x="1438990" y="398145"/>
                  </a:lnTo>
                  <a:lnTo>
                    <a:pt x="1159908" y="398145"/>
                  </a:lnTo>
                  <a:lnTo>
                    <a:pt x="1135200" y="368334"/>
                  </a:lnTo>
                  <a:lnTo>
                    <a:pt x="1064657" y="438150"/>
                  </a:lnTo>
                  <a:lnTo>
                    <a:pt x="814637" y="438150"/>
                  </a:lnTo>
                  <a:lnTo>
                    <a:pt x="813078" y="441842"/>
                  </a:lnTo>
                  <a:cubicBezTo>
                    <a:pt x="808911" y="446009"/>
                    <a:pt x="803196" y="448628"/>
                    <a:pt x="797005" y="448628"/>
                  </a:cubicBezTo>
                  <a:cubicBezTo>
                    <a:pt x="784622" y="448628"/>
                    <a:pt x="774145" y="438150"/>
                    <a:pt x="774145" y="425768"/>
                  </a:cubicBezTo>
                  <a:cubicBezTo>
                    <a:pt x="774145" y="413385"/>
                    <a:pt x="784622" y="402908"/>
                    <a:pt x="797005" y="402908"/>
                  </a:cubicBezTo>
                  <a:cubicBezTo>
                    <a:pt x="803196" y="402908"/>
                    <a:pt x="808911" y="405527"/>
                    <a:pt x="813078" y="409695"/>
                  </a:cubicBezTo>
                  <a:lnTo>
                    <a:pt x="814234" y="412432"/>
                  </a:lnTo>
                  <a:lnTo>
                    <a:pt x="1053227" y="412432"/>
                  </a:lnTo>
                  <a:lnTo>
                    <a:pt x="1118035" y="347625"/>
                  </a:lnTo>
                  <a:lnTo>
                    <a:pt x="1072278" y="292418"/>
                  </a:lnTo>
                  <a:lnTo>
                    <a:pt x="1019035" y="292418"/>
                  </a:lnTo>
                  <a:lnTo>
                    <a:pt x="929403" y="382905"/>
                  </a:lnTo>
                  <a:lnTo>
                    <a:pt x="662702" y="382905"/>
                  </a:lnTo>
                  <a:lnTo>
                    <a:pt x="493157" y="552450"/>
                  </a:lnTo>
                  <a:lnTo>
                    <a:pt x="321708" y="552450"/>
                  </a:lnTo>
                  <a:lnTo>
                    <a:pt x="43766" y="694962"/>
                  </a:lnTo>
                  <a:lnTo>
                    <a:pt x="38814" y="707707"/>
                  </a:lnTo>
                  <a:cubicBezTo>
                    <a:pt x="34052" y="711517"/>
                    <a:pt x="28337" y="714375"/>
                    <a:pt x="22622" y="714375"/>
                  </a:cubicBezTo>
                  <a:cubicBezTo>
                    <a:pt x="16907" y="714375"/>
                    <a:pt x="11192" y="712470"/>
                    <a:pt x="6429" y="707707"/>
                  </a:cubicBezTo>
                  <a:cubicBezTo>
                    <a:pt x="-2143" y="699135"/>
                    <a:pt x="-2143" y="684847"/>
                    <a:pt x="6429" y="675322"/>
                  </a:cubicBezTo>
                  <a:cubicBezTo>
                    <a:pt x="10239" y="670560"/>
                    <a:pt x="15954" y="668655"/>
                    <a:pt x="22622" y="668655"/>
                  </a:cubicBezTo>
                  <a:lnTo>
                    <a:pt x="31555" y="672333"/>
                  </a:lnTo>
                  <a:lnTo>
                    <a:pt x="314088" y="526733"/>
                  </a:lnTo>
                  <a:lnTo>
                    <a:pt x="481728" y="526733"/>
                  </a:lnTo>
                  <a:lnTo>
                    <a:pt x="652224" y="356235"/>
                  </a:lnTo>
                  <a:lnTo>
                    <a:pt x="917972" y="356235"/>
                  </a:lnTo>
                  <a:lnTo>
                    <a:pt x="982448" y="292418"/>
                  </a:lnTo>
                  <a:lnTo>
                    <a:pt x="487443" y="292418"/>
                  </a:lnTo>
                  <a:lnTo>
                    <a:pt x="137060" y="470305"/>
                  </a:lnTo>
                  <a:lnTo>
                    <a:pt x="132160" y="482917"/>
                  </a:lnTo>
                  <a:cubicBezTo>
                    <a:pt x="127398" y="486727"/>
                    <a:pt x="121683" y="489585"/>
                    <a:pt x="115968" y="489585"/>
                  </a:cubicBezTo>
                  <a:cubicBezTo>
                    <a:pt x="110253" y="489585"/>
                    <a:pt x="104538" y="487680"/>
                    <a:pt x="99775" y="482917"/>
                  </a:cubicBezTo>
                  <a:cubicBezTo>
                    <a:pt x="91203" y="474345"/>
                    <a:pt x="91203" y="460057"/>
                    <a:pt x="99775" y="450532"/>
                  </a:cubicBezTo>
                  <a:cubicBezTo>
                    <a:pt x="104538" y="445770"/>
                    <a:pt x="109300" y="443865"/>
                    <a:pt x="115968" y="443865"/>
                  </a:cubicBezTo>
                  <a:lnTo>
                    <a:pt x="125063" y="447610"/>
                  </a:lnTo>
                  <a:lnTo>
                    <a:pt x="479823" y="266700"/>
                  </a:lnTo>
                  <a:lnTo>
                    <a:pt x="1008431" y="266700"/>
                  </a:lnTo>
                  <a:lnTo>
                    <a:pt x="1011317" y="263843"/>
                  </a:lnTo>
                  <a:lnTo>
                    <a:pt x="1014174" y="266700"/>
                  </a:lnTo>
                  <a:lnTo>
                    <a:pt x="1084660" y="266700"/>
                  </a:lnTo>
                  <a:lnTo>
                    <a:pt x="1136151" y="329508"/>
                  </a:lnTo>
                  <a:lnTo>
                    <a:pt x="1137999" y="327660"/>
                  </a:lnTo>
                  <a:lnTo>
                    <a:pt x="1157049" y="346710"/>
                  </a:lnTo>
                  <a:lnTo>
                    <a:pt x="1153297" y="350423"/>
                  </a:lnTo>
                  <a:lnTo>
                    <a:pt x="1171338" y="372428"/>
                  </a:lnTo>
                  <a:lnTo>
                    <a:pt x="1413273" y="372428"/>
                  </a:lnTo>
                  <a:lnTo>
                    <a:pt x="1261825" y="220980"/>
                  </a:lnTo>
                  <a:lnTo>
                    <a:pt x="876549" y="220980"/>
                  </a:lnTo>
                  <a:lnTo>
                    <a:pt x="874990" y="224672"/>
                  </a:lnTo>
                  <a:cubicBezTo>
                    <a:pt x="870823" y="228839"/>
                    <a:pt x="865108" y="231458"/>
                    <a:pt x="858917" y="231458"/>
                  </a:cubicBezTo>
                  <a:cubicBezTo>
                    <a:pt x="846534" y="231458"/>
                    <a:pt x="836057" y="220980"/>
                    <a:pt x="836057" y="208598"/>
                  </a:cubicBezTo>
                  <a:cubicBezTo>
                    <a:pt x="836057" y="196215"/>
                    <a:pt x="846534" y="185738"/>
                    <a:pt x="858917" y="185738"/>
                  </a:cubicBezTo>
                  <a:close/>
                  <a:moveTo>
                    <a:pt x="271226" y="0"/>
                  </a:moveTo>
                  <a:cubicBezTo>
                    <a:pt x="277538" y="0"/>
                    <a:pt x="283253" y="2559"/>
                    <a:pt x="287390" y="6695"/>
                  </a:cubicBezTo>
                  <a:lnTo>
                    <a:pt x="288562" y="9525"/>
                  </a:lnTo>
                  <a:lnTo>
                    <a:pt x="369333" y="9525"/>
                  </a:lnTo>
                  <a:lnTo>
                    <a:pt x="489348" y="130492"/>
                  </a:lnTo>
                  <a:lnTo>
                    <a:pt x="1072278" y="130492"/>
                  </a:lnTo>
                  <a:lnTo>
                    <a:pt x="1139905" y="23812"/>
                  </a:lnTo>
                  <a:lnTo>
                    <a:pt x="1284828" y="23812"/>
                  </a:lnTo>
                  <a:lnTo>
                    <a:pt x="1287542" y="20955"/>
                  </a:lnTo>
                  <a:lnTo>
                    <a:pt x="1290384" y="23812"/>
                  </a:lnTo>
                  <a:lnTo>
                    <a:pt x="1553289" y="23812"/>
                  </a:lnTo>
                  <a:lnTo>
                    <a:pt x="1612344" y="131445"/>
                  </a:lnTo>
                  <a:lnTo>
                    <a:pt x="1888549" y="131445"/>
                  </a:lnTo>
                  <a:lnTo>
                    <a:pt x="1888549" y="157162"/>
                  </a:lnTo>
                  <a:lnTo>
                    <a:pt x="1598058" y="157162"/>
                  </a:lnTo>
                  <a:lnTo>
                    <a:pt x="1539002" y="50482"/>
                  </a:lnTo>
                  <a:lnTo>
                    <a:pt x="1316918" y="50482"/>
                  </a:lnTo>
                  <a:lnTo>
                    <a:pt x="1472327" y="206692"/>
                  </a:lnTo>
                  <a:lnTo>
                    <a:pt x="1888549" y="206692"/>
                  </a:lnTo>
                  <a:lnTo>
                    <a:pt x="1888549" y="233054"/>
                  </a:lnTo>
                  <a:lnTo>
                    <a:pt x="1461850" y="232410"/>
                  </a:lnTo>
                  <a:lnTo>
                    <a:pt x="1279922" y="50482"/>
                  </a:lnTo>
                  <a:lnTo>
                    <a:pt x="1153240" y="50482"/>
                  </a:lnTo>
                  <a:lnTo>
                    <a:pt x="1085613" y="156210"/>
                  </a:lnTo>
                  <a:lnTo>
                    <a:pt x="478870" y="156210"/>
                  </a:lnTo>
                  <a:lnTo>
                    <a:pt x="357903" y="36195"/>
                  </a:lnTo>
                  <a:lnTo>
                    <a:pt x="288562" y="36195"/>
                  </a:lnTo>
                  <a:lnTo>
                    <a:pt x="287390" y="39024"/>
                  </a:lnTo>
                  <a:cubicBezTo>
                    <a:pt x="283253" y="43161"/>
                    <a:pt x="277538" y="45720"/>
                    <a:pt x="271226" y="45720"/>
                  </a:cubicBezTo>
                  <a:cubicBezTo>
                    <a:pt x="258601" y="45720"/>
                    <a:pt x="248366" y="35485"/>
                    <a:pt x="248366" y="22860"/>
                  </a:cubicBezTo>
                  <a:cubicBezTo>
                    <a:pt x="248366" y="10235"/>
                    <a:pt x="258601" y="0"/>
                    <a:pt x="271226" y="0"/>
                  </a:cubicBezTo>
                  <a:close/>
                </a:path>
              </a:pathLst>
            </a:custGeom>
            <a:solidFill>
              <a:srgbClr val="0C32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2" name="Google Shape;462;p21"/>
            <p:cNvSpPr/>
            <p:nvPr/>
          </p:nvSpPr>
          <p:spPr>
            <a:xfrm>
              <a:off x="1093177" y="4613033"/>
              <a:ext cx="10005646" cy="67708"/>
            </a:xfrm>
            <a:prstGeom prst="rect">
              <a:avLst/>
            </a:prstGeom>
            <a:solidFill>
              <a:srgbClr val="0C324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463" name="Google Shape;463;p21"/>
          <p:cNvSpPr txBox="1"/>
          <p:nvPr/>
        </p:nvSpPr>
        <p:spPr>
          <a:xfrm>
            <a:off x="953371" y="6066050"/>
            <a:ext cx="10285258" cy="52322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chemeClr val="lt1"/>
                </a:solidFill>
                <a:latin typeface="Arial"/>
                <a:ea typeface="Arial"/>
                <a:cs typeface="Arial"/>
                <a:sym typeface="Arial"/>
              </a:rPr>
              <a:t>You can simply impress your audience and add a unique zing and appeal to your Presentations. Get a modern PowerPoint  Presentation that is beautifully designed. I hope and I believe that this Template will your Time, Money and Reputation. </a:t>
            </a:r>
            <a:endParaRPr/>
          </a:p>
        </p:txBody>
      </p:sp>
      <p:sp>
        <p:nvSpPr>
          <p:cNvPr id="464" name="Google Shape;464;p21"/>
          <p:cNvSpPr txBox="1"/>
          <p:nvPr/>
        </p:nvSpPr>
        <p:spPr>
          <a:xfrm>
            <a:off x="1490046" y="340849"/>
            <a:ext cx="9177954" cy="255454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000">
                <a:solidFill>
                  <a:schemeClr val="dk1"/>
                </a:solidFill>
                <a:latin typeface="Times New Roman"/>
                <a:ea typeface="Times New Roman"/>
                <a:cs typeface="Times New Roman"/>
                <a:sym typeface="Times New Roman"/>
              </a:rPr>
              <a:t>Việc đào tạo được giám sát với một mất mát entropy chéo nhị phân: </a:t>
            </a:r>
            <a:endParaRPr/>
          </a:p>
          <a:p>
            <a:pPr indent="457200" lvl="0" marL="0" marR="0" rtl="0" algn="ctr">
              <a:spcBef>
                <a:spcPts val="0"/>
              </a:spcBef>
              <a:spcAft>
                <a:spcPts val="0"/>
              </a:spcAft>
              <a:buNone/>
            </a:pPr>
            <a:r>
              <a:rPr i="1" lang="en-US" sz="20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		</a:t>
            </a:r>
            <a:r>
              <a:rPr i="1" lang="en-US" sz="2000">
                <a:solidFill>
                  <a:schemeClr val="dk1"/>
                </a:solidFill>
                <a:latin typeface="Times New Roman"/>
                <a:ea typeface="Times New Roman"/>
                <a:cs typeface="Times New Roman"/>
                <a:sym typeface="Times New Roman"/>
              </a:rPr>
              <a:t>L</a:t>
            </a:r>
            <a:r>
              <a:rPr baseline="-25000" lang="en-US" sz="2000">
                <a:solidFill>
                  <a:schemeClr val="dk1"/>
                </a:solidFill>
                <a:latin typeface="Times New Roman"/>
                <a:ea typeface="Times New Roman"/>
                <a:cs typeface="Times New Roman"/>
                <a:sym typeface="Times New Roman"/>
              </a:rPr>
              <a:t>score </a:t>
            </a:r>
            <a:r>
              <a:rPr lang="en-US" sz="2000">
                <a:solidFill>
                  <a:schemeClr val="dk1"/>
                </a:solidFill>
                <a:latin typeface="Times New Roman"/>
                <a:ea typeface="Times New Roman"/>
                <a:cs typeface="Times New Roman"/>
                <a:sym typeface="Times New Roman"/>
              </a:rPr>
              <a:t>= –</a:t>
            </a:r>
            <a:r>
              <a:rPr i="1" lang="en-US" sz="2000">
                <a:solidFill>
                  <a:schemeClr val="dk1"/>
                </a:solidFill>
                <a:latin typeface="Times New Roman"/>
                <a:ea typeface="Times New Roman"/>
                <a:cs typeface="Times New Roman"/>
                <a:sym typeface="Times New Roman"/>
              </a:rPr>
              <a:t>I</a:t>
            </a:r>
            <a:r>
              <a:rPr baseline="-25000" i="1" lang="en-US" sz="2000">
                <a:solidFill>
                  <a:schemeClr val="dk1"/>
                </a:solidFill>
                <a:latin typeface="Times New Roman"/>
                <a:ea typeface="Times New Roman"/>
                <a:cs typeface="Times New Roman"/>
                <a:sym typeface="Times New Roman"/>
              </a:rPr>
              <a:t>t</a:t>
            </a:r>
            <a:r>
              <a:rPr i="1" lang="en-US" sz="20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log(</a:t>
            </a:r>
            <a:r>
              <a:rPr i="1" lang="en-US" sz="2000">
                <a:solidFill>
                  <a:schemeClr val="dk1"/>
                </a:solidFill>
                <a:latin typeface="Times New Roman"/>
                <a:ea typeface="Times New Roman"/>
                <a:cs typeface="Times New Roman"/>
                <a:sym typeface="Times New Roman"/>
              </a:rPr>
              <a:t>Î</a:t>
            </a:r>
            <a:r>
              <a:rPr baseline="-25000" i="1" lang="en-US" sz="2000">
                <a:solidFill>
                  <a:schemeClr val="dk1"/>
                </a:solidFill>
                <a:latin typeface="Times New Roman"/>
                <a:ea typeface="Times New Roman"/>
                <a:cs typeface="Times New Roman"/>
                <a:sym typeface="Times New Roman"/>
              </a:rPr>
              <a:t>t </a:t>
            </a:r>
            <a:r>
              <a:rPr lang="en-US" sz="2000">
                <a:solidFill>
                  <a:schemeClr val="dk1"/>
                </a:solidFill>
                <a:latin typeface="Times New Roman"/>
                <a:ea typeface="Times New Roman"/>
                <a:cs typeface="Times New Roman"/>
                <a:sym typeface="Times New Roman"/>
              </a:rPr>
              <a:t>)</a:t>
            </a:r>
            <a:r>
              <a:rPr i="1" lang="en-US" sz="20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 – (1 – </a:t>
            </a:r>
            <a:r>
              <a:rPr i="1" lang="en-US" sz="2000">
                <a:solidFill>
                  <a:schemeClr val="dk1"/>
                </a:solidFill>
                <a:latin typeface="Times New Roman"/>
                <a:ea typeface="Times New Roman"/>
                <a:cs typeface="Times New Roman"/>
                <a:sym typeface="Times New Roman"/>
              </a:rPr>
              <a:t>I</a:t>
            </a:r>
            <a:r>
              <a:rPr baseline="-25000" i="1" lang="en-US" sz="2000">
                <a:solidFill>
                  <a:schemeClr val="dk1"/>
                </a:solidFill>
                <a:latin typeface="Times New Roman"/>
                <a:ea typeface="Times New Roman"/>
                <a:cs typeface="Times New Roman"/>
                <a:sym typeface="Times New Roman"/>
              </a:rPr>
              <a:t>t</a:t>
            </a:r>
            <a:r>
              <a:rPr baseline="-25000" lang="en-US" sz="20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 log(1 – </a:t>
            </a:r>
            <a:r>
              <a:rPr i="1" lang="en-US" sz="2000">
                <a:solidFill>
                  <a:schemeClr val="dk1"/>
                </a:solidFill>
                <a:latin typeface="Times New Roman"/>
                <a:ea typeface="Times New Roman"/>
                <a:cs typeface="Times New Roman"/>
                <a:sym typeface="Times New Roman"/>
              </a:rPr>
              <a:t>Î</a:t>
            </a:r>
            <a:r>
              <a:rPr baseline="-25000" i="1" lang="en-US" sz="2000">
                <a:solidFill>
                  <a:schemeClr val="dk1"/>
                </a:solidFill>
                <a:latin typeface="Times New Roman"/>
                <a:ea typeface="Times New Roman"/>
                <a:cs typeface="Times New Roman"/>
                <a:sym typeface="Times New Roman"/>
              </a:rPr>
              <a:t>t </a:t>
            </a:r>
            <a:r>
              <a:rPr lang="en-US" sz="2000">
                <a:solidFill>
                  <a:schemeClr val="dk1"/>
                </a:solidFill>
                <a:latin typeface="Times New Roman"/>
                <a:ea typeface="Times New Roman"/>
                <a:cs typeface="Times New Roman"/>
                <a:sym typeface="Times New Roman"/>
              </a:rPr>
              <a:t>) 		</a:t>
            </a:r>
            <a:endParaRPr/>
          </a:p>
          <a:p>
            <a:pPr indent="457200" lvl="0" marL="0" marR="0" rtl="0" algn="ctr">
              <a:spcBef>
                <a:spcPts val="0"/>
              </a:spcBef>
              <a:spcAft>
                <a:spcPts val="0"/>
              </a:spcAft>
              <a:buNone/>
            </a:pPr>
            <a:r>
              <a:rPr lang="en-US" sz="2000">
                <a:solidFill>
                  <a:schemeClr val="dk1"/>
                </a:solidFill>
                <a:latin typeface="Times New Roman"/>
                <a:ea typeface="Times New Roman"/>
                <a:cs typeface="Times New Roman"/>
                <a:sym typeface="Times New Roman"/>
              </a:rPr>
              <a:t>Trong đó Iˆt  là điểm tin cậy được dự đoán. </a:t>
            </a:r>
            <a:endParaRPr/>
          </a:p>
          <a:p>
            <a:pPr indent="457200" lvl="0" marL="0" marR="0" rtl="0" algn="ctr">
              <a:spcBef>
                <a:spcPts val="0"/>
              </a:spcBef>
              <a:spcAft>
                <a:spcPts val="0"/>
              </a:spcAft>
              <a:buNone/>
            </a:pPr>
            <a:r>
              <a:t/>
            </a:r>
            <a:endParaRPr sz="2000">
              <a:solidFill>
                <a:schemeClr val="dk1"/>
              </a:solidFill>
              <a:latin typeface="Times New Roman"/>
              <a:ea typeface="Times New Roman"/>
              <a:cs typeface="Times New Roman"/>
              <a:sym typeface="Times New Roman"/>
            </a:endParaRPr>
          </a:p>
          <a:p>
            <a:pPr indent="457200" lvl="0" marL="0" marR="0" rtl="0" algn="ctr">
              <a:spcBef>
                <a:spcPts val="0"/>
              </a:spcBef>
              <a:spcAft>
                <a:spcPts val="0"/>
              </a:spcAft>
              <a:buNone/>
            </a:pPr>
            <a:r>
              <a:rPr lang="en-US" sz="2000">
                <a:solidFill>
                  <a:schemeClr val="dk1"/>
                </a:solidFill>
                <a:latin typeface="Times New Roman"/>
                <a:ea typeface="Times New Roman"/>
                <a:cs typeface="Times New Roman"/>
                <a:sym typeface="Times New Roman"/>
              </a:rPr>
              <a:t>Trong quá trình suy luận, sử dụng dự đoán lớp từ điểm trung tâm một giai đoạn và tính điểm tin cậy cuối cùng là điểm trung bình hình học của hai điểm: 	Q̂</a:t>
            </a:r>
            <a:r>
              <a:rPr baseline="-25000" i="1" lang="en-US" sz="2000">
                <a:solidFill>
                  <a:schemeClr val="dk1"/>
                </a:solidFill>
                <a:latin typeface="Times New Roman"/>
                <a:ea typeface="Times New Roman"/>
                <a:cs typeface="Times New Roman"/>
                <a:sym typeface="Times New Roman"/>
              </a:rPr>
              <a:t>t</a:t>
            </a:r>
            <a:r>
              <a:rPr lang="en-US" sz="2000">
                <a:solidFill>
                  <a:schemeClr val="dk1"/>
                </a:solidFill>
                <a:latin typeface="Times New Roman"/>
                <a:ea typeface="Times New Roman"/>
                <a:cs typeface="Times New Roman"/>
                <a:sym typeface="Times New Roman"/>
              </a:rPr>
              <a:t>  = √(Ŷ</a:t>
            </a:r>
            <a:r>
              <a:rPr baseline="-25000" i="1" lang="en-US" sz="2000">
                <a:solidFill>
                  <a:schemeClr val="dk1"/>
                </a:solidFill>
                <a:latin typeface="Times New Roman"/>
                <a:ea typeface="Times New Roman"/>
                <a:cs typeface="Times New Roman"/>
                <a:sym typeface="Times New Roman"/>
              </a:rPr>
              <a:t>t </a:t>
            </a:r>
            <a:r>
              <a:rPr lang="en-US" sz="2000">
                <a:solidFill>
                  <a:schemeClr val="dk1"/>
                </a:solidFill>
                <a:latin typeface="Times New Roman"/>
                <a:ea typeface="Times New Roman"/>
                <a:cs typeface="Times New Roman"/>
                <a:sym typeface="Times New Roman"/>
              </a:rPr>
              <a:t>* </a:t>
            </a:r>
            <a:r>
              <a:rPr i="1" lang="en-US" sz="2000">
                <a:solidFill>
                  <a:schemeClr val="dk1"/>
                </a:solidFill>
                <a:latin typeface="Times New Roman"/>
                <a:ea typeface="Times New Roman"/>
                <a:cs typeface="Times New Roman"/>
                <a:sym typeface="Times New Roman"/>
              </a:rPr>
              <a:t>Î</a:t>
            </a:r>
            <a:r>
              <a:rPr baseline="-25000" i="1" lang="en-US" sz="2000">
                <a:solidFill>
                  <a:schemeClr val="dk1"/>
                </a:solidFill>
                <a:latin typeface="Times New Roman"/>
                <a:ea typeface="Times New Roman"/>
                <a:cs typeface="Times New Roman"/>
                <a:sym typeface="Times New Roman"/>
              </a:rPr>
              <a:t>t </a:t>
            </a:r>
            <a:r>
              <a:rPr lang="en-US" sz="2000">
                <a:solidFill>
                  <a:schemeClr val="dk1"/>
                </a:solidFill>
                <a:latin typeface="Times New Roman"/>
                <a:ea typeface="Times New Roman"/>
                <a:cs typeface="Times New Roman"/>
                <a:sym typeface="Times New Roman"/>
              </a:rPr>
              <a:t>)</a:t>
            </a:r>
            <a:endParaRPr/>
          </a:p>
          <a:p>
            <a:pPr indent="0" lvl="0" marL="0" marR="0" rtl="0" algn="ctr">
              <a:spcBef>
                <a:spcPts val="0"/>
              </a:spcBef>
              <a:spcAft>
                <a:spcPts val="0"/>
              </a:spcAft>
              <a:buNone/>
            </a:pPr>
            <a:r>
              <a:rPr lang="en-US" sz="2000">
                <a:solidFill>
                  <a:schemeClr val="dk1"/>
                </a:solidFill>
                <a:latin typeface="Times New Roman"/>
                <a:ea typeface="Times New Roman"/>
                <a:cs typeface="Times New Roman"/>
                <a:sym typeface="Times New Roman"/>
              </a:rPr>
              <a:t>Trong đó Q̂</a:t>
            </a:r>
            <a:r>
              <a:rPr baseline="-25000" i="1" lang="en-US" sz="2000">
                <a:solidFill>
                  <a:schemeClr val="dk1"/>
                </a:solidFill>
                <a:latin typeface="Times New Roman"/>
                <a:ea typeface="Times New Roman"/>
                <a:cs typeface="Times New Roman"/>
                <a:sym typeface="Times New Roman"/>
              </a:rPr>
              <a:t>t</a:t>
            </a:r>
            <a:r>
              <a:rPr lang="en-US" sz="2000">
                <a:solidFill>
                  <a:schemeClr val="dk1"/>
                </a:solidFill>
                <a:latin typeface="Times New Roman"/>
                <a:ea typeface="Times New Roman"/>
                <a:cs typeface="Times New Roman"/>
                <a:sym typeface="Times New Roman"/>
              </a:rPr>
              <a:t> là độ tin cậy dự đoán cuối cùng của đối tượng t và Ŷ</a:t>
            </a:r>
            <a:r>
              <a:rPr baseline="-25000" i="1" lang="en-US" sz="2000">
                <a:solidFill>
                  <a:schemeClr val="dk1"/>
                </a:solidFill>
                <a:latin typeface="Times New Roman"/>
                <a:ea typeface="Times New Roman"/>
                <a:cs typeface="Times New Roman"/>
                <a:sym typeface="Times New Roman"/>
              </a:rPr>
              <a:t>t </a:t>
            </a:r>
            <a:r>
              <a:rPr baseline="-25000" lang="en-US" sz="2000">
                <a:solidFill>
                  <a:schemeClr val="dk1"/>
                </a:solidFill>
                <a:latin typeface="Times New Roman"/>
                <a:ea typeface="Times New Roman"/>
                <a:cs typeface="Times New Roman"/>
                <a:sym typeface="Times New Roman"/>
              </a:rPr>
              <a:t> </a:t>
            </a:r>
            <a:r>
              <a:rPr lang="en-US" sz="2000">
                <a:solidFill>
                  <a:schemeClr val="dk1"/>
                </a:solidFill>
                <a:latin typeface="Times New Roman"/>
                <a:ea typeface="Times New Roman"/>
                <a:cs typeface="Times New Roman"/>
                <a:sym typeface="Times New Roman"/>
              </a:rPr>
              <a:t>= max</a:t>
            </a:r>
            <a:r>
              <a:rPr baseline="-25000" lang="en-US" sz="2000">
                <a:solidFill>
                  <a:schemeClr val="dk1"/>
                </a:solidFill>
                <a:latin typeface="Times New Roman"/>
                <a:ea typeface="Times New Roman"/>
                <a:cs typeface="Times New Roman"/>
                <a:sym typeface="Times New Roman"/>
              </a:rPr>
              <a:t>0≤</a:t>
            </a:r>
            <a:r>
              <a:rPr baseline="-25000" i="1" lang="en-US" sz="2000">
                <a:solidFill>
                  <a:schemeClr val="dk1"/>
                </a:solidFill>
                <a:latin typeface="Times New Roman"/>
                <a:ea typeface="Times New Roman"/>
                <a:cs typeface="Times New Roman"/>
                <a:sym typeface="Times New Roman"/>
              </a:rPr>
              <a:t>k</a:t>
            </a:r>
            <a:r>
              <a:rPr baseline="-25000" lang="en-US" sz="2000">
                <a:solidFill>
                  <a:schemeClr val="dk1"/>
                </a:solidFill>
                <a:latin typeface="Times New Roman"/>
                <a:ea typeface="Times New Roman"/>
                <a:cs typeface="Times New Roman"/>
                <a:sym typeface="Times New Roman"/>
              </a:rPr>
              <a:t>≤K</a:t>
            </a:r>
            <a:r>
              <a:rPr lang="en-US" sz="2000">
                <a:solidFill>
                  <a:schemeClr val="dk1"/>
                </a:solidFill>
                <a:latin typeface="Times New Roman"/>
                <a:ea typeface="Times New Roman"/>
                <a:cs typeface="Times New Roman"/>
                <a:sym typeface="Times New Roman"/>
              </a:rPr>
              <a:t> Ŷ</a:t>
            </a:r>
            <a:r>
              <a:rPr baseline="-25000" i="1" lang="en-US" sz="2000">
                <a:solidFill>
                  <a:schemeClr val="dk1"/>
                </a:solidFill>
                <a:latin typeface="Times New Roman"/>
                <a:ea typeface="Times New Roman"/>
                <a:cs typeface="Times New Roman"/>
                <a:sym typeface="Times New Roman"/>
              </a:rPr>
              <a:t>p,k  and </a:t>
            </a:r>
            <a:r>
              <a:rPr i="1" lang="en-US" sz="2000">
                <a:solidFill>
                  <a:schemeClr val="dk1"/>
                </a:solidFill>
                <a:latin typeface="Times New Roman"/>
                <a:ea typeface="Times New Roman"/>
                <a:cs typeface="Times New Roman"/>
                <a:sym typeface="Times New Roman"/>
              </a:rPr>
              <a:t>Î</a:t>
            </a:r>
            <a:r>
              <a:rPr baseline="-25000" i="1" lang="en-US" sz="2000">
                <a:solidFill>
                  <a:schemeClr val="dk1"/>
                </a:solidFill>
                <a:latin typeface="Times New Roman"/>
                <a:ea typeface="Times New Roman"/>
                <a:cs typeface="Times New Roman"/>
                <a:sym typeface="Times New Roman"/>
              </a:rPr>
              <a:t>t</a:t>
            </a:r>
            <a:r>
              <a:rPr lang="en-US" sz="2000">
                <a:solidFill>
                  <a:schemeClr val="dk1"/>
                </a:solidFill>
                <a:latin typeface="Times New Roman"/>
                <a:ea typeface="Times New Roman"/>
                <a:cs typeface="Times New Roman"/>
                <a:sym typeface="Times New Roman"/>
              </a:rPr>
              <a:t> lần lượt là độ tin cậy giai đoạn đầu tiên và giai đoạn thứ hai của đối tượng t.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22"/>
          <p:cNvSpPr txBox="1"/>
          <p:nvPr/>
        </p:nvSpPr>
        <p:spPr>
          <a:xfrm>
            <a:off x="2815714" y="791090"/>
            <a:ext cx="6560572" cy="4348094"/>
          </a:xfrm>
          <a:prstGeom prst="rect">
            <a:avLst/>
          </a:prstGeom>
          <a:noFill/>
          <a:ln>
            <a:noFill/>
          </a:ln>
        </p:spPr>
        <p:txBody>
          <a:bodyPr anchorCtr="0" anchor="t" bIns="45700" lIns="91425" spcFirstLastPara="1" rIns="91425" wrap="square" tIns="45700">
            <a:noAutofit/>
          </a:bodyPr>
          <a:lstStyle/>
          <a:p>
            <a:pPr indent="0" lvl="0" marL="0" marR="0" rtl="0" algn="ctr">
              <a:lnSpc>
                <a:spcPct val="90000"/>
              </a:lnSpc>
              <a:spcBef>
                <a:spcPts val="0"/>
              </a:spcBef>
              <a:spcAft>
                <a:spcPts val="0"/>
              </a:spcAft>
              <a:buClr>
                <a:schemeClr val="lt1"/>
              </a:buClr>
              <a:buSzPts val="6000"/>
              <a:buFont typeface="Arial"/>
              <a:buNone/>
            </a:pPr>
            <a:r>
              <a:rPr b="1" lang="en-US" sz="6000">
                <a:solidFill>
                  <a:schemeClr val="lt1"/>
                </a:solidFill>
                <a:latin typeface="Times New Roman"/>
                <a:ea typeface="Times New Roman"/>
                <a:cs typeface="Times New Roman"/>
                <a:sym typeface="Times New Roman"/>
              </a:rPr>
              <a:t>ƯU ĐIỂM VÀ NHỮNG THÁCH THỨC</a:t>
            </a:r>
            <a:endParaRPr b="1" sz="6000">
              <a:solidFill>
                <a:schemeClr val="lt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gtEl>
                                        <p:attrNameLst>
                                          <p:attrName>style.visibility</p:attrName>
                                        </p:attrNameLst>
                                      </p:cBhvr>
                                      <p:to>
                                        <p:strVal val="visible"/>
                                      </p:to>
                                    </p:set>
                                    <p:animEffect filter="fade" transition="in">
                                      <p:cBhvr>
                                        <p:cTn dur="500"/>
                                        <p:tgtEl>
                                          <p:spTgt spid="4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23"/>
          <p:cNvSpPr/>
          <p:nvPr/>
        </p:nvSpPr>
        <p:spPr>
          <a:xfrm>
            <a:off x="4822114" y="1768332"/>
            <a:ext cx="444587" cy="485411"/>
          </a:xfrm>
          <a:custGeom>
            <a:rect b="b" l="l" r="r" t="t"/>
            <a:pathLst>
              <a:path extrusionOk="0" h="638175" w="1304925">
                <a:moveTo>
                  <a:pt x="1304925" y="638175"/>
                </a:moveTo>
                <a:lnTo>
                  <a:pt x="704850" y="0"/>
                </a:lnTo>
                <a:lnTo>
                  <a:pt x="0" y="0"/>
                </a:lnTo>
              </a:path>
            </a:pathLst>
          </a:cu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sp>
        <p:nvSpPr>
          <p:cNvPr id="475" name="Google Shape;475;p23"/>
          <p:cNvSpPr/>
          <p:nvPr/>
        </p:nvSpPr>
        <p:spPr>
          <a:xfrm>
            <a:off x="4870054" y="1931918"/>
            <a:ext cx="2460744" cy="2460744"/>
          </a:xfrm>
          <a:prstGeom prst="ellipse">
            <a:avLst/>
          </a:prstGeom>
          <a:noFill/>
          <a:ln cap="flat" cmpd="sng" w="508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76" name="Google Shape;476;p23"/>
          <p:cNvSpPr/>
          <p:nvPr/>
        </p:nvSpPr>
        <p:spPr>
          <a:xfrm>
            <a:off x="5116130" y="2177994"/>
            <a:ext cx="1968594" cy="1968594"/>
          </a:xfrm>
          <a:prstGeom prst="ellipse">
            <a:avLst/>
          </a:prstGeom>
          <a:noFill/>
          <a:ln cap="flat" cmpd="sng" w="508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77" name="Google Shape;477;p23"/>
          <p:cNvSpPr/>
          <p:nvPr/>
        </p:nvSpPr>
        <p:spPr>
          <a:xfrm>
            <a:off x="5362205" y="2424069"/>
            <a:ext cx="1476445" cy="1476445"/>
          </a:xfrm>
          <a:prstGeom prst="ellipse">
            <a:avLst/>
          </a:prstGeom>
          <a:noFill/>
          <a:ln cap="flat" cmpd="sng" w="50800">
            <a:solidFill>
              <a:schemeClr val="accent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78" name="Google Shape;478;p23"/>
          <p:cNvSpPr/>
          <p:nvPr/>
        </p:nvSpPr>
        <p:spPr>
          <a:xfrm>
            <a:off x="6787120" y="2048626"/>
            <a:ext cx="416686" cy="416686"/>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79" name="Google Shape;479;p23"/>
          <p:cNvSpPr/>
          <p:nvPr/>
        </p:nvSpPr>
        <p:spPr>
          <a:xfrm>
            <a:off x="6787120" y="3839136"/>
            <a:ext cx="416686" cy="416686"/>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80" name="Google Shape;480;p23"/>
          <p:cNvSpPr/>
          <p:nvPr/>
        </p:nvSpPr>
        <p:spPr>
          <a:xfrm>
            <a:off x="5033564" y="3839136"/>
            <a:ext cx="416686" cy="416686"/>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81" name="Google Shape;481;p23"/>
          <p:cNvSpPr/>
          <p:nvPr/>
        </p:nvSpPr>
        <p:spPr>
          <a:xfrm>
            <a:off x="5033564" y="2048626"/>
            <a:ext cx="416686" cy="416686"/>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82" name="Google Shape;482;p23"/>
          <p:cNvSpPr/>
          <p:nvPr/>
        </p:nvSpPr>
        <p:spPr>
          <a:xfrm>
            <a:off x="8175520" y="172279"/>
            <a:ext cx="4016480" cy="2293034"/>
          </a:xfrm>
          <a:prstGeom prst="ellipse">
            <a:avLst/>
          </a:prstGeom>
          <a:solidFill>
            <a:schemeClr val="accent2">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83" name="Google Shape;483;p23"/>
          <p:cNvSpPr/>
          <p:nvPr/>
        </p:nvSpPr>
        <p:spPr>
          <a:xfrm>
            <a:off x="-1" y="0"/>
            <a:ext cx="5423679" cy="2142481"/>
          </a:xfrm>
          <a:prstGeom prst="ellipse">
            <a:avLst/>
          </a:pr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84" name="Google Shape;484;p23"/>
          <p:cNvSpPr/>
          <p:nvPr/>
        </p:nvSpPr>
        <p:spPr>
          <a:xfrm>
            <a:off x="3896139" y="4847649"/>
            <a:ext cx="4572000" cy="1694509"/>
          </a:xfrm>
          <a:prstGeom prst="ellipse">
            <a:avLst/>
          </a:pr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85" name="Google Shape;485;p23"/>
          <p:cNvSpPr/>
          <p:nvPr/>
        </p:nvSpPr>
        <p:spPr>
          <a:xfrm>
            <a:off x="4479144" y="2745605"/>
            <a:ext cx="833373" cy="833373"/>
          </a:xfrm>
          <a:prstGeom prst="ellipse">
            <a:avLst/>
          </a:prstGeom>
          <a:solidFill>
            <a:schemeClr val="lt1"/>
          </a:solidFill>
          <a:ln cap="flat" cmpd="sng" w="381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86" name="Google Shape;486;p23"/>
          <p:cNvSpPr/>
          <p:nvPr/>
        </p:nvSpPr>
        <p:spPr>
          <a:xfrm>
            <a:off x="6889777" y="2745605"/>
            <a:ext cx="833373" cy="833373"/>
          </a:xfrm>
          <a:prstGeom prst="ellipse">
            <a:avLst/>
          </a:prstGeom>
          <a:solidFill>
            <a:schemeClr val="lt1"/>
          </a:solidFill>
          <a:ln cap="flat" cmpd="sng" w="381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87" name="Google Shape;487;p23"/>
          <p:cNvSpPr/>
          <p:nvPr/>
        </p:nvSpPr>
        <p:spPr>
          <a:xfrm flipH="1">
            <a:off x="7002302" y="1471272"/>
            <a:ext cx="1199790" cy="819346"/>
          </a:xfrm>
          <a:custGeom>
            <a:rect b="b" l="l" r="r" t="t"/>
            <a:pathLst>
              <a:path extrusionOk="0" h="638175" w="1304925">
                <a:moveTo>
                  <a:pt x="1304925" y="638175"/>
                </a:moveTo>
                <a:lnTo>
                  <a:pt x="704850" y="0"/>
                </a:lnTo>
                <a:lnTo>
                  <a:pt x="0" y="0"/>
                </a:lnTo>
              </a:path>
            </a:pathLst>
          </a:custGeom>
          <a:noFill/>
          <a:ln cap="flat" cmpd="sng" w="1905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sp>
        <p:nvSpPr>
          <p:cNvPr id="488" name="Google Shape;488;p23"/>
          <p:cNvSpPr txBox="1"/>
          <p:nvPr/>
        </p:nvSpPr>
        <p:spPr>
          <a:xfrm>
            <a:off x="8675867" y="571298"/>
            <a:ext cx="3493045" cy="1477328"/>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Biểu diễn theo tâm đơn giản hóa các nhiệm vụ hạ nguồn như tracking. Nếu đối tượng là điểm thì tracklet là đường dẫn trong không gian và thời gian.</a:t>
            </a:r>
            <a:endParaRPr sz="1400">
              <a:solidFill>
                <a:schemeClr val="accent2"/>
              </a:solidFill>
              <a:latin typeface="Arial"/>
              <a:ea typeface="Arial"/>
              <a:cs typeface="Arial"/>
              <a:sym typeface="Arial"/>
            </a:endParaRPr>
          </a:p>
        </p:txBody>
      </p:sp>
      <p:sp>
        <p:nvSpPr>
          <p:cNvPr id="489" name="Google Shape;489;p23"/>
          <p:cNvSpPr txBox="1"/>
          <p:nvPr/>
        </p:nvSpPr>
        <p:spPr>
          <a:xfrm>
            <a:off x="5423678" y="2685238"/>
            <a:ext cx="1353496" cy="954107"/>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US" sz="2800">
                <a:solidFill>
                  <a:schemeClr val="accent4"/>
                </a:solidFill>
                <a:latin typeface="Times New Roman"/>
                <a:ea typeface="Times New Roman"/>
                <a:cs typeface="Times New Roman"/>
                <a:sym typeface="Times New Roman"/>
              </a:rPr>
              <a:t>Ưu điểm</a:t>
            </a:r>
            <a:endParaRPr b="1" sz="2800">
              <a:solidFill>
                <a:schemeClr val="accent4"/>
              </a:solidFill>
              <a:latin typeface="Times New Roman"/>
              <a:ea typeface="Times New Roman"/>
              <a:cs typeface="Times New Roman"/>
              <a:sym typeface="Times New Roman"/>
            </a:endParaRPr>
          </a:p>
        </p:txBody>
      </p:sp>
      <p:sp>
        <p:nvSpPr>
          <p:cNvPr id="490" name="Google Shape;490;p23"/>
          <p:cNvSpPr txBox="1"/>
          <p:nvPr/>
        </p:nvSpPr>
        <p:spPr>
          <a:xfrm>
            <a:off x="380792" y="315841"/>
            <a:ext cx="5021168" cy="1477328"/>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Các điểm không có định hướng nội tại, làm giảm đáng kể không gian tìm kiếm của object detector và giúp backbone học sự bất biến quay của đối tượng và sự tương đương quay của quay tương đối của chúng. </a:t>
            </a:r>
            <a:endParaRPr sz="1400">
              <a:solidFill>
                <a:schemeClr val="accent1"/>
              </a:solidFill>
              <a:latin typeface="Arial"/>
              <a:ea typeface="Arial"/>
              <a:cs typeface="Arial"/>
              <a:sym typeface="Arial"/>
            </a:endParaRPr>
          </a:p>
        </p:txBody>
      </p:sp>
      <p:sp>
        <p:nvSpPr>
          <p:cNvPr id="491" name="Google Shape;491;p23"/>
          <p:cNvSpPr txBox="1"/>
          <p:nvPr/>
        </p:nvSpPr>
        <p:spPr>
          <a:xfrm>
            <a:off x="4300939" y="5071727"/>
            <a:ext cx="3888905" cy="1200329"/>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Trích xuất tính năng dựa trên điểm cho phép thiết kế một mô-đun tái cấu trúc hai giai đoạn hiệu quả nhanh hơn nhiều so với các phương pháp trước đây.</a:t>
            </a:r>
            <a:endParaRPr sz="1400">
              <a:solidFill>
                <a:schemeClr val="accent1"/>
              </a:solidFill>
              <a:latin typeface="Arial"/>
              <a:ea typeface="Arial"/>
              <a:cs typeface="Arial"/>
              <a:sym typeface="Arial"/>
            </a:endParaRPr>
          </a:p>
        </p:txBody>
      </p:sp>
      <p:sp>
        <p:nvSpPr>
          <p:cNvPr id="492" name="Google Shape;492;p23"/>
          <p:cNvSpPr/>
          <p:nvPr/>
        </p:nvSpPr>
        <p:spPr>
          <a:xfrm rot="-5400000">
            <a:off x="7070834" y="2916439"/>
            <a:ext cx="471257" cy="471568"/>
          </a:xfrm>
          <a:custGeom>
            <a:rect b="b" l="l" r="r" t="t"/>
            <a:pathLst>
              <a:path extrusionOk="0" h="3187558" w="3185463">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sp>
        <p:nvSpPr>
          <p:cNvPr id="493" name="Google Shape;493;p23"/>
          <p:cNvSpPr/>
          <p:nvPr/>
        </p:nvSpPr>
        <p:spPr>
          <a:xfrm flipH="1">
            <a:off x="8710506" y="4638140"/>
            <a:ext cx="402304" cy="331876"/>
          </a:xfrm>
          <a:custGeom>
            <a:rect b="b" l="l" r="r" t="t"/>
            <a:pathLst>
              <a:path extrusionOk="0" h="2654282" w="3217557">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494" name="Google Shape;494;p23"/>
          <p:cNvSpPr/>
          <p:nvPr/>
        </p:nvSpPr>
        <p:spPr>
          <a:xfrm>
            <a:off x="4687690" y="2952412"/>
            <a:ext cx="416279" cy="419755"/>
          </a:xfrm>
          <a:custGeom>
            <a:rect b="b" l="l" r="r" t="t"/>
            <a:pathLst>
              <a:path extrusionOk="0" h="1665940" w="1652142">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495" name="Google Shape;495;p23"/>
          <p:cNvCxnSpPr>
            <a:endCxn id="484" idx="0"/>
          </p:cNvCxnSpPr>
          <p:nvPr/>
        </p:nvCxnSpPr>
        <p:spPr>
          <a:xfrm>
            <a:off x="6135639" y="4373049"/>
            <a:ext cx="46500" cy="474600"/>
          </a:xfrm>
          <a:prstGeom prst="straightConnector1">
            <a:avLst/>
          </a:prstGeom>
          <a:noFill/>
          <a:ln cap="flat" cmpd="sng" w="9525">
            <a:solidFill>
              <a:schemeClr val="accent1"/>
            </a:solidFill>
            <a:prstDash val="solid"/>
            <a:miter lim="800000"/>
            <a:headEnd len="sm" w="sm" type="none"/>
            <a:tailEnd len="sm" w="sm"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24"/>
          <p:cNvSpPr/>
          <p:nvPr/>
        </p:nvSpPr>
        <p:spPr>
          <a:xfrm>
            <a:off x="3816646" y="1776961"/>
            <a:ext cx="1516316" cy="688820"/>
          </a:xfrm>
          <a:custGeom>
            <a:rect b="b" l="l" r="r" t="t"/>
            <a:pathLst>
              <a:path extrusionOk="0" h="638175" w="1304925">
                <a:moveTo>
                  <a:pt x="1304925" y="638175"/>
                </a:moveTo>
                <a:lnTo>
                  <a:pt x="704850" y="0"/>
                </a:lnTo>
                <a:lnTo>
                  <a:pt x="0" y="0"/>
                </a:lnTo>
              </a:path>
            </a:pathLst>
          </a:cu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sp>
        <p:nvSpPr>
          <p:cNvPr id="501" name="Google Shape;501;p24"/>
          <p:cNvSpPr/>
          <p:nvPr/>
        </p:nvSpPr>
        <p:spPr>
          <a:xfrm>
            <a:off x="4936314" y="2143955"/>
            <a:ext cx="2460744" cy="2460744"/>
          </a:xfrm>
          <a:prstGeom prst="ellipse">
            <a:avLst/>
          </a:prstGeom>
          <a:noFill/>
          <a:ln cap="flat" cmpd="sng" w="508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02" name="Google Shape;502;p24"/>
          <p:cNvSpPr/>
          <p:nvPr/>
        </p:nvSpPr>
        <p:spPr>
          <a:xfrm>
            <a:off x="5182390" y="2390031"/>
            <a:ext cx="1968594" cy="1968594"/>
          </a:xfrm>
          <a:prstGeom prst="ellipse">
            <a:avLst/>
          </a:prstGeom>
          <a:noFill/>
          <a:ln cap="flat" cmpd="sng" w="508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03" name="Google Shape;503;p24"/>
          <p:cNvSpPr/>
          <p:nvPr/>
        </p:nvSpPr>
        <p:spPr>
          <a:xfrm>
            <a:off x="5428465" y="2636106"/>
            <a:ext cx="1476445" cy="1476445"/>
          </a:xfrm>
          <a:prstGeom prst="ellipse">
            <a:avLst/>
          </a:prstGeom>
          <a:noFill/>
          <a:ln cap="flat" cmpd="sng" w="50800">
            <a:solidFill>
              <a:schemeClr val="accent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04" name="Google Shape;504;p24"/>
          <p:cNvSpPr/>
          <p:nvPr/>
        </p:nvSpPr>
        <p:spPr>
          <a:xfrm>
            <a:off x="6853380" y="2260663"/>
            <a:ext cx="416686" cy="416686"/>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05" name="Google Shape;505;p24"/>
          <p:cNvSpPr/>
          <p:nvPr/>
        </p:nvSpPr>
        <p:spPr>
          <a:xfrm>
            <a:off x="6853380" y="4051173"/>
            <a:ext cx="416686" cy="416686"/>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06" name="Google Shape;506;p24"/>
          <p:cNvSpPr/>
          <p:nvPr/>
        </p:nvSpPr>
        <p:spPr>
          <a:xfrm>
            <a:off x="5099824" y="4051173"/>
            <a:ext cx="416686" cy="416686"/>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07" name="Google Shape;507;p24"/>
          <p:cNvSpPr/>
          <p:nvPr/>
        </p:nvSpPr>
        <p:spPr>
          <a:xfrm>
            <a:off x="5099824" y="2260663"/>
            <a:ext cx="416686" cy="416686"/>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08" name="Google Shape;508;p24"/>
          <p:cNvSpPr/>
          <p:nvPr/>
        </p:nvSpPr>
        <p:spPr>
          <a:xfrm>
            <a:off x="8469941" y="1020417"/>
            <a:ext cx="3552480" cy="1656932"/>
          </a:xfrm>
          <a:prstGeom prst="ellipse">
            <a:avLst/>
          </a:prstGeom>
          <a:solidFill>
            <a:schemeClr val="accent2">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09" name="Google Shape;509;p24"/>
          <p:cNvSpPr/>
          <p:nvPr/>
        </p:nvSpPr>
        <p:spPr>
          <a:xfrm>
            <a:off x="66260" y="850442"/>
            <a:ext cx="3788321" cy="1533797"/>
          </a:xfrm>
          <a:prstGeom prst="ellipse">
            <a:avLst/>
          </a:pr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10" name="Google Shape;510;p24"/>
          <p:cNvSpPr/>
          <p:nvPr/>
        </p:nvSpPr>
        <p:spPr>
          <a:xfrm>
            <a:off x="66260" y="4303099"/>
            <a:ext cx="3788321" cy="1533797"/>
          </a:xfrm>
          <a:prstGeom prst="ellipse">
            <a:avLst/>
          </a:prstGeom>
          <a:solidFill>
            <a:schemeClr val="accen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11" name="Google Shape;511;p24"/>
          <p:cNvSpPr/>
          <p:nvPr/>
        </p:nvSpPr>
        <p:spPr>
          <a:xfrm>
            <a:off x="4545404" y="2957642"/>
            <a:ext cx="833373" cy="833373"/>
          </a:xfrm>
          <a:prstGeom prst="ellipse">
            <a:avLst/>
          </a:prstGeom>
          <a:solidFill>
            <a:schemeClr val="lt1"/>
          </a:solidFill>
          <a:ln cap="flat" cmpd="sng" w="381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12" name="Google Shape;512;p24"/>
          <p:cNvSpPr/>
          <p:nvPr/>
        </p:nvSpPr>
        <p:spPr>
          <a:xfrm>
            <a:off x="6956037" y="2957642"/>
            <a:ext cx="833373" cy="833373"/>
          </a:xfrm>
          <a:prstGeom prst="ellipse">
            <a:avLst/>
          </a:prstGeom>
          <a:solidFill>
            <a:schemeClr val="lt1"/>
          </a:solidFill>
          <a:ln cap="flat" cmpd="sng" w="381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13" name="Google Shape;513;p24"/>
          <p:cNvSpPr/>
          <p:nvPr/>
        </p:nvSpPr>
        <p:spPr>
          <a:xfrm flipH="1">
            <a:off x="7068562" y="1776961"/>
            <a:ext cx="1390865" cy="725694"/>
          </a:xfrm>
          <a:custGeom>
            <a:rect b="b" l="l" r="r" t="t"/>
            <a:pathLst>
              <a:path extrusionOk="0" h="638175" w="1304925">
                <a:moveTo>
                  <a:pt x="1304925" y="638175"/>
                </a:moveTo>
                <a:lnTo>
                  <a:pt x="704850" y="0"/>
                </a:lnTo>
                <a:lnTo>
                  <a:pt x="0" y="0"/>
                </a:lnTo>
              </a:path>
            </a:pathLst>
          </a:custGeom>
          <a:noFill/>
          <a:ln cap="flat" cmpd="sng" w="1905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sp>
        <p:nvSpPr>
          <p:cNvPr id="514" name="Google Shape;514;p24"/>
          <p:cNvSpPr/>
          <p:nvPr/>
        </p:nvSpPr>
        <p:spPr>
          <a:xfrm flipH="1" rot="10800000">
            <a:off x="3835613" y="4303099"/>
            <a:ext cx="1497349" cy="725694"/>
          </a:xfrm>
          <a:custGeom>
            <a:rect b="b" l="l" r="r" t="t"/>
            <a:pathLst>
              <a:path extrusionOk="0" h="638175" w="1304925">
                <a:moveTo>
                  <a:pt x="1304925" y="638175"/>
                </a:moveTo>
                <a:lnTo>
                  <a:pt x="704850" y="0"/>
                </a:lnTo>
                <a:lnTo>
                  <a:pt x="0" y="0"/>
                </a:lnTo>
              </a:path>
            </a:pathLst>
          </a:cu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sp>
        <p:nvSpPr>
          <p:cNvPr id="515" name="Google Shape;515;p24"/>
          <p:cNvSpPr txBox="1"/>
          <p:nvPr/>
        </p:nvSpPr>
        <p:spPr>
          <a:xfrm>
            <a:off x="8606936" y="1370175"/>
            <a:ext cx="3493045" cy="92333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Kết quả đầu ra là một hộp đo thời gian thường không được liên kết tốt với bất kỳ khung tọa độ toàn cục. </a:t>
            </a:r>
            <a:endParaRPr sz="1400">
              <a:solidFill>
                <a:schemeClr val="accent2"/>
              </a:solidFill>
              <a:latin typeface="Arial"/>
              <a:ea typeface="Arial"/>
              <a:cs typeface="Arial"/>
              <a:sym typeface="Arial"/>
            </a:endParaRPr>
          </a:p>
        </p:txBody>
      </p:sp>
      <p:sp>
        <p:nvSpPr>
          <p:cNvPr id="516" name="Google Shape;516;p24"/>
          <p:cNvSpPr txBox="1"/>
          <p:nvPr/>
        </p:nvSpPr>
        <p:spPr>
          <a:xfrm>
            <a:off x="5489938" y="2897275"/>
            <a:ext cx="1353496" cy="954107"/>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US" sz="2800">
                <a:solidFill>
                  <a:schemeClr val="accent4"/>
                </a:solidFill>
                <a:latin typeface="Times New Roman"/>
                <a:ea typeface="Times New Roman"/>
                <a:cs typeface="Times New Roman"/>
                <a:sym typeface="Times New Roman"/>
              </a:rPr>
              <a:t>Thách thức</a:t>
            </a:r>
            <a:endParaRPr b="1" sz="2800">
              <a:solidFill>
                <a:schemeClr val="accent4"/>
              </a:solidFill>
              <a:latin typeface="Times New Roman"/>
              <a:ea typeface="Times New Roman"/>
              <a:cs typeface="Times New Roman"/>
              <a:sym typeface="Times New Roman"/>
            </a:endParaRPr>
          </a:p>
        </p:txBody>
      </p:sp>
      <p:sp>
        <p:nvSpPr>
          <p:cNvPr id="517" name="Google Shape;517;p24"/>
          <p:cNvSpPr txBox="1"/>
          <p:nvPr/>
        </p:nvSpPr>
        <p:spPr>
          <a:xfrm>
            <a:off x="254530" y="1124364"/>
            <a:ext cx="3011794" cy="923330"/>
          </a:xfrm>
          <a:prstGeom prst="rect">
            <a:avLst/>
          </a:prstGeom>
          <a:noFill/>
          <a:ln>
            <a:noFill/>
          </a:ln>
        </p:spPr>
        <p:txBody>
          <a:bodyPr anchorCtr="0" anchor="ctr" bIns="45700" lIns="91425" spcFirstLastPara="1" rIns="91425" wrap="square" tIns="45700">
            <a:spAutoFit/>
          </a:bodyPr>
          <a:lstStyle/>
          <a:p>
            <a:pPr indent="0" lvl="0" marL="0" marR="0" rtl="0" algn="r">
              <a:spcBef>
                <a:spcPts val="0"/>
              </a:spcBef>
              <a:spcAft>
                <a:spcPts val="0"/>
              </a:spcAft>
              <a:buNone/>
            </a:pPr>
            <a:r>
              <a:rPr lang="en-US" sz="1800">
                <a:solidFill>
                  <a:schemeClr val="dk1"/>
                </a:solidFill>
                <a:latin typeface="Times New Roman"/>
                <a:ea typeface="Times New Roman"/>
                <a:cs typeface="Times New Roman"/>
                <a:sym typeface="Times New Roman"/>
              </a:rPr>
              <a:t>Đám mây điểm thưa thớt và hầu hết các vùng của không gian 3D không có phép đo. </a:t>
            </a:r>
            <a:endParaRPr sz="1400">
              <a:solidFill>
                <a:schemeClr val="accent1"/>
              </a:solidFill>
              <a:latin typeface="Arial"/>
              <a:ea typeface="Arial"/>
              <a:cs typeface="Arial"/>
              <a:sym typeface="Arial"/>
            </a:endParaRPr>
          </a:p>
        </p:txBody>
      </p:sp>
      <p:sp>
        <p:nvSpPr>
          <p:cNvPr id="518" name="Google Shape;518;p24"/>
          <p:cNvSpPr txBox="1"/>
          <p:nvPr/>
        </p:nvSpPr>
        <p:spPr>
          <a:xfrm>
            <a:off x="440082" y="4637613"/>
            <a:ext cx="3492233" cy="92333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Times New Roman"/>
                <a:ea typeface="Times New Roman"/>
                <a:cs typeface="Times New Roman"/>
                <a:sym typeface="Times New Roman"/>
              </a:rPr>
              <a:t>Các đối tượng 3D có giới hạn rất rộng về phạm vi kích thước, hình dạng và tỷ lệ.</a:t>
            </a:r>
            <a:endParaRPr sz="1400">
              <a:solidFill>
                <a:schemeClr val="accent1"/>
              </a:solidFill>
              <a:latin typeface="Arial"/>
              <a:ea typeface="Arial"/>
              <a:cs typeface="Arial"/>
              <a:sym typeface="Arial"/>
            </a:endParaRPr>
          </a:p>
        </p:txBody>
      </p:sp>
      <p:sp>
        <p:nvSpPr>
          <p:cNvPr id="519" name="Google Shape;519;p24"/>
          <p:cNvSpPr/>
          <p:nvPr/>
        </p:nvSpPr>
        <p:spPr>
          <a:xfrm rot="-5400000">
            <a:off x="7137094" y="3128476"/>
            <a:ext cx="471257" cy="471568"/>
          </a:xfrm>
          <a:custGeom>
            <a:rect b="b" l="l" r="r" t="t"/>
            <a:pathLst>
              <a:path extrusionOk="0" h="3187558" w="3185463">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sp>
        <p:nvSpPr>
          <p:cNvPr id="520" name="Google Shape;520;p24"/>
          <p:cNvSpPr/>
          <p:nvPr/>
        </p:nvSpPr>
        <p:spPr>
          <a:xfrm flipH="1">
            <a:off x="8776766" y="4850177"/>
            <a:ext cx="402304" cy="331876"/>
          </a:xfrm>
          <a:custGeom>
            <a:rect b="b" l="l" r="r" t="t"/>
            <a:pathLst>
              <a:path extrusionOk="0" h="2654282" w="3217557">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Arial"/>
              <a:ea typeface="Arial"/>
              <a:cs typeface="Arial"/>
              <a:sym typeface="Arial"/>
            </a:endParaRPr>
          </a:p>
        </p:txBody>
      </p:sp>
      <p:sp>
        <p:nvSpPr>
          <p:cNvPr id="521" name="Google Shape;521;p24"/>
          <p:cNvSpPr/>
          <p:nvPr/>
        </p:nvSpPr>
        <p:spPr>
          <a:xfrm>
            <a:off x="4753950" y="3164449"/>
            <a:ext cx="416279" cy="419755"/>
          </a:xfrm>
          <a:custGeom>
            <a:rect b="b" l="l" r="r" t="t"/>
            <a:pathLst>
              <a:path extrusionOk="0" h="1665940" w="1652142">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0"/>
                                        </p:tgtEl>
                                        <p:attrNameLst>
                                          <p:attrName>style.visibility</p:attrName>
                                        </p:attrNameLst>
                                      </p:cBhvr>
                                      <p:to>
                                        <p:strVal val="visible"/>
                                      </p:to>
                                    </p:set>
                                    <p:animEffect filter="fade" transition="in">
                                      <p:cBhvr>
                                        <p:cTn dur="500"/>
                                        <p:tgtEl>
                                          <p:spTgt spid="500"/>
                                        </p:tgtEl>
                                      </p:cBhvr>
                                    </p:animEffect>
                                  </p:childTnLst>
                                </p:cTn>
                              </p:par>
                              <p:par>
                                <p:cTn fill="hold" nodeType="withEffect" presetClass="entr" presetID="10" presetSubtype="0">
                                  <p:stCondLst>
                                    <p:cond delay="0"/>
                                  </p:stCondLst>
                                  <p:childTnLst>
                                    <p:set>
                                      <p:cBhvr>
                                        <p:cTn dur="1" fill="hold">
                                          <p:stCondLst>
                                            <p:cond delay="0"/>
                                          </p:stCondLst>
                                        </p:cTn>
                                        <p:tgtEl>
                                          <p:spTgt spid="501"/>
                                        </p:tgtEl>
                                        <p:attrNameLst>
                                          <p:attrName>style.visibility</p:attrName>
                                        </p:attrNameLst>
                                      </p:cBhvr>
                                      <p:to>
                                        <p:strVal val="visible"/>
                                      </p:to>
                                    </p:set>
                                    <p:animEffect filter="fade" transition="in">
                                      <p:cBhvr>
                                        <p:cTn dur="500"/>
                                        <p:tgtEl>
                                          <p:spTgt spid="501"/>
                                        </p:tgtEl>
                                      </p:cBhvr>
                                    </p:animEffect>
                                  </p:childTnLst>
                                </p:cTn>
                              </p:par>
                              <p:par>
                                <p:cTn fill="hold" nodeType="withEffect" presetClass="entr" presetID="10" presetSubtype="0">
                                  <p:stCondLst>
                                    <p:cond delay="0"/>
                                  </p:stCondLst>
                                  <p:childTnLst>
                                    <p:set>
                                      <p:cBhvr>
                                        <p:cTn dur="1" fill="hold">
                                          <p:stCondLst>
                                            <p:cond delay="0"/>
                                          </p:stCondLst>
                                        </p:cTn>
                                        <p:tgtEl>
                                          <p:spTgt spid="502"/>
                                        </p:tgtEl>
                                        <p:attrNameLst>
                                          <p:attrName>style.visibility</p:attrName>
                                        </p:attrNameLst>
                                      </p:cBhvr>
                                      <p:to>
                                        <p:strVal val="visible"/>
                                      </p:to>
                                    </p:set>
                                    <p:animEffect filter="fade" transition="in">
                                      <p:cBhvr>
                                        <p:cTn dur="500"/>
                                        <p:tgtEl>
                                          <p:spTgt spid="502"/>
                                        </p:tgtEl>
                                      </p:cBhvr>
                                    </p:animEffect>
                                  </p:childTnLst>
                                </p:cTn>
                              </p:par>
                              <p:par>
                                <p:cTn fill="hold" nodeType="withEffect" presetClass="entr" presetID="10" presetSubtype="0">
                                  <p:stCondLst>
                                    <p:cond delay="0"/>
                                  </p:stCondLst>
                                  <p:childTnLst>
                                    <p:set>
                                      <p:cBhvr>
                                        <p:cTn dur="1" fill="hold">
                                          <p:stCondLst>
                                            <p:cond delay="0"/>
                                          </p:stCondLst>
                                        </p:cTn>
                                        <p:tgtEl>
                                          <p:spTgt spid="503"/>
                                        </p:tgtEl>
                                        <p:attrNameLst>
                                          <p:attrName>style.visibility</p:attrName>
                                        </p:attrNameLst>
                                      </p:cBhvr>
                                      <p:to>
                                        <p:strVal val="visible"/>
                                      </p:to>
                                    </p:set>
                                    <p:animEffect filter="fade" transition="in">
                                      <p:cBhvr>
                                        <p:cTn dur="500"/>
                                        <p:tgtEl>
                                          <p:spTgt spid="503"/>
                                        </p:tgtEl>
                                      </p:cBhvr>
                                    </p:animEffect>
                                  </p:childTnLst>
                                </p:cTn>
                              </p:par>
                              <p:par>
                                <p:cTn fill="hold" nodeType="withEffect" presetClass="entr" presetID="10" presetSubtype="0">
                                  <p:stCondLst>
                                    <p:cond delay="0"/>
                                  </p:stCondLst>
                                  <p:childTnLst>
                                    <p:set>
                                      <p:cBhvr>
                                        <p:cTn dur="1" fill="hold">
                                          <p:stCondLst>
                                            <p:cond delay="0"/>
                                          </p:stCondLst>
                                        </p:cTn>
                                        <p:tgtEl>
                                          <p:spTgt spid="504"/>
                                        </p:tgtEl>
                                        <p:attrNameLst>
                                          <p:attrName>style.visibility</p:attrName>
                                        </p:attrNameLst>
                                      </p:cBhvr>
                                      <p:to>
                                        <p:strVal val="visible"/>
                                      </p:to>
                                    </p:set>
                                    <p:animEffect filter="fade" transition="in">
                                      <p:cBhvr>
                                        <p:cTn dur="500"/>
                                        <p:tgtEl>
                                          <p:spTgt spid="504"/>
                                        </p:tgtEl>
                                      </p:cBhvr>
                                    </p:animEffect>
                                  </p:childTnLst>
                                </p:cTn>
                              </p:par>
                              <p:par>
                                <p:cTn fill="hold" nodeType="withEffect" presetClass="entr" presetID="10" presetSubtype="0">
                                  <p:stCondLst>
                                    <p:cond delay="0"/>
                                  </p:stCondLst>
                                  <p:childTnLst>
                                    <p:set>
                                      <p:cBhvr>
                                        <p:cTn dur="1" fill="hold">
                                          <p:stCondLst>
                                            <p:cond delay="0"/>
                                          </p:stCondLst>
                                        </p:cTn>
                                        <p:tgtEl>
                                          <p:spTgt spid="505"/>
                                        </p:tgtEl>
                                        <p:attrNameLst>
                                          <p:attrName>style.visibility</p:attrName>
                                        </p:attrNameLst>
                                      </p:cBhvr>
                                      <p:to>
                                        <p:strVal val="visible"/>
                                      </p:to>
                                    </p:set>
                                    <p:animEffect filter="fade" transition="in">
                                      <p:cBhvr>
                                        <p:cTn dur="500"/>
                                        <p:tgtEl>
                                          <p:spTgt spid="505"/>
                                        </p:tgtEl>
                                      </p:cBhvr>
                                    </p:animEffect>
                                  </p:childTnLst>
                                </p:cTn>
                              </p:par>
                              <p:par>
                                <p:cTn fill="hold" nodeType="withEffect" presetClass="entr" presetID="10" presetSubtype="0">
                                  <p:stCondLst>
                                    <p:cond delay="0"/>
                                  </p:stCondLst>
                                  <p:childTnLst>
                                    <p:set>
                                      <p:cBhvr>
                                        <p:cTn dur="1" fill="hold">
                                          <p:stCondLst>
                                            <p:cond delay="0"/>
                                          </p:stCondLst>
                                        </p:cTn>
                                        <p:tgtEl>
                                          <p:spTgt spid="506"/>
                                        </p:tgtEl>
                                        <p:attrNameLst>
                                          <p:attrName>style.visibility</p:attrName>
                                        </p:attrNameLst>
                                      </p:cBhvr>
                                      <p:to>
                                        <p:strVal val="visible"/>
                                      </p:to>
                                    </p:set>
                                    <p:animEffect filter="fade" transition="in">
                                      <p:cBhvr>
                                        <p:cTn dur="500"/>
                                        <p:tgtEl>
                                          <p:spTgt spid="506"/>
                                        </p:tgtEl>
                                      </p:cBhvr>
                                    </p:animEffect>
                                  </p:childTnLst>
                                </p:cTn>
                              </p:par>
                              <p:par>
                                <p:cTn fill="hold" nodeType="withEffect" presetClass="entr" presetID="10" presetSubtype="0">
                                  <p:stCondLst>
                                    <p:cond delay="0"/>
                                  </p:stCondLst>
                                  <p:childTnLst>
                                    <p:set>
                                      <p:cBhvr>
                                        <p:cTn dur="1" fill="hold">
                                          <p:stCondLst>
                                            <p:cond delay="0"/>
                                          </p:stCondLst>
                                        </p:cTn>
                                        <p:tgtEl>
                                          <p:spTgt spid="507"/>
                                        </p:tgtEl>
                                        <p:attrNameLst>
                                          <p:attrName>style.visibility</p:attrName>
                                        </p:attrNameLst>
                                      </p:cBhvr>
                                      <p:to>
                                        <p:strVal val="visible"/>
                                      </p:to>
                                    </p:set>
                                    <p:animEffect filter="fade" transition="in">
                                      <p:cBhvr>
                                        <p:cTn dur="500"/>
                                        <p:tgtEl>
                                          <p:spTgt spid="507"/>
                                        </p:tgtEl>
                                      </p:cBhvr>
                                    </p:animEffect>
                                  </p:childTnLst>
                                </p:cTn>
                              </p:par>
                              <p:par>
                                <p:cTn fill="hold" nodeType="withEffect" presetClass="entr" presetID="10" presetSubtype="0">
                                  <p:stCondLst>
                                    <p:cond delay="0"/>
                                  </p:stCondLst>
                                  <p:childTnLst>
                                    <p:set>
                                      <p:cBhvr>
                                        <p:cTn dur="1" fill="hold">
                                          <p:stCondLst>
                                            <p:cond delay="0"/>
                                          </p:stCondLst>
                                        </p:cTn>
                                        <p:tgtEl>
                                          <p:spTgt spid="508"/>
                                        </p:tgtEl>
                                        <p:attrNameLst>
                                          <p:attrName>style.visibility</p:attrName>
                                        </p:attrNameLst>
                                      </p:cBhvr>
                                      <p:to>
                                        <p:strVal val="visible"/>
                                      </p:to>
                                    </p:set>
                                    <p:animEffect filter="fade" transition="in">
                                      <p:cBhvr>
                                        <p:cTn dur="500"/>
                                        <p:tgtEl>
                                          <p:spTgt spid="508"/>
                                        </p:tgtEl>
                                      </p:cBhvr>
                                    </p:animEffect>
                                  </p:childTnLst>
                                </p:cTn>
                              </p:par>
                              <p:par>
                                <p:cTn fill="hold" nodeType="withEffect" presetClass="entr" presetID="10" presetSubtype="0">
                                  <p:stCondLst>
                                    <p:cond delay="0"/>
                                  </p:stCondLst>
                                  <p:childTnLst>
                                    <p:set>
                                      <p:cBhvr>
                                        <p:cTn dur="1" fill="hold">
                                          <p:stCondLst>
                                            <p:cond delay="0"/>
                                          </p:stCondLst>
                                        </p:cTn>
                                        <p:tgtEl>
                                          <p:spTgt spid="509"/>
                                        </p:tgtEl>
                                        <p:attrNameLst>
                                          <p:attrName>style.visibility</p:attrName>
                                        </p:attrNameLst>
                                      </p:cBhvr>
                                      <p:to>
                                        <p:strVal val="visible"/>
                                      </p:to>
                                    </p:set>
                                    <p:animEffect filter="fade" transition="in">
                                      <p:cBhvr>
                                        <p:cTn dur="500"/>
                                        <p:tgtEl>
                                          <p:spTgt spid="509"/>
                                        </p:tgtEl>
                                      </p:cBhvr>
                                    </p:animEffect>
                                  </p:childTnLst>
                                </p:cTn>
                              </p:par>
                              <p:par>
                                <p:cTn fill="hold" nodeType="withEffect" presetClass="entr" presetID="10" presetSubtype="0">
                                  <p:stCondLst>
                                    <p:cond delay="0"/>
                                  </p:stCondLst>
                                  <p:childTnLst>
                                    <p:set>
                                      <p:cBhvr>
                                        <p:cTn dur="1" fill="hold">
                                          <p:stCondLst>
                                            <p:cond delay="0"/>
                                          </p:stCondLst>
                                        </p:cTn>
                                        <p:tgtEl>
                                          <p:spTgt spid="510"/>
                                        </p:tgtEl>
                                        <p:attrNameLst>
                                          <p:attrName>style.visibility</p:attrName>
                                        </p:attrNameLst>
                                      </p:cBhvr>
                                      <p:to>
                                        <p:strVal val="visible"/>
                                      </p:to>
                                    </p:set>
                                    <p:animEffect filter="fade" transition="in">
                                      <p:cBhvr>
                                        <p:cTn dur="500"/>
                                        <p:tgtEl>
                                          <p:spTgt spid="510"/>
                                        </p:tgtEl>
                                      </p:cBhvr>
                                    </p:animEffect>
                                  </p:childTnLst>
                                </p:cTn>
                              </p:par>
                              <p:par>
                                <p:cTn fill="hold" nodeType="withEffect" presetClass="entr" presetID="10" presetSubtype="0">
                                  <p:stCondLst>
                                    <p:cond delay="0"/>
                                  </p:stCondLst>
                                  <p:childTnLst>
                                    <p:set>
                                      <p:cBhvr>
                                        <p:cTn dur="1" fill="hold">
                                          <p:stCondLst>
                                            <p:cond delay="0"/>
                                          </p:stCondLst>
                                        </p:cTn>
                                        <p:tgtEl>
                                          <p:spTgt spid="511"/>
                                        </p:tgtEl>
                                        <p:attrNameLst>
                                          <p:attrName>style.visibility</p:attrName>
                                        </p:attrNameLst>
                                      </p:cBhvr>
                                      <p:to>
                                        <p:strVal val="visible"/>
                                      </p:to>
                                    </p:set>
                                    <p:animEffect filter="fade" transition="in">
                                      <p:cBhvr>
                                        <p:cTn dur="500"/>
                                        <p:tgtEl>
                                          <p:spTgt spid="511"/>
                                        </p:tgtEl>
                                      </p:cBhvr>
                                    </p:animEffect>
                                  </p:childTnLst>
                                </p:cTn>
                              </p:par>
                              <p:par>
                                <p:cTn fill="hold" nodeType="withEffect" presetClass="entr" presetID="10" presetSubtype="0">
                                  <p:stCondLst>
                                    <p:cond delay="0"/>
                                  </p:stCondLst>
                                  <p:childTnLst>
                                    <p:set>
                                      <p:cBhvr>
                                        <p:cTn dur="1" fill="hold">
                                          <p:stCondLst>
                                            <p:cond delay="0"/>
                                          </p:stCondLst>
                                        </p:cTn>
                                        <p:tgtEl>
                                          <p:spTgt spid="512"/>
                                        </p:tgtEl>
                                        <p:attrNameLst>
                                          <p:attrName>style.visibility</p:attrName>
                                        </p:attrNameLst>
                                      </p:cBhvr>
                                      <p:to>
                                        <p:strVal val="visible"/>
                                      </p:to>
                                    </p:set>
                                    <p:animEffect filter="fade" transition="in">
                                      <p:cBhvr>
                                        <p:cTn dur="500"/>
                                        <p:tgtEl>
                                          <p:spTgt spid="512"/>
                                        </p:tgtEl>
                                      </p:cBhvr>
                                    </p:animEffect>
                                  </p:childTnLst>
                                </p:cTn>
                              </p:par>
                              <p:par>
                                <p:cTn fill="hold" nodeType="withEffect" presetClass="entr" presetID="10" presetSubtype="0">
                                  <p:stCondLst>
                                    <p:cond delay="0"/>
                                  </p:stCondLst>
                                  <p:childTnLst>
                                    <p:set>
                                      <p:cBhvr>
                                        <p:cTn dur="1" fill="hold">
                                          <p:stCondLst>
                                            <p:cond delay="0"/>
                                          </p:stCondLst>
                                        </p:cTn>
                                        <p:tgtEl>
                                          <p:spTgt spid="513"/>
                                        </p:tgtEl>
                                        <p:attrNameLst>
                                          <p:attrName>style.visibility</p:attrName>
                                        </p:attrNameLst>
                                      </p:cBhvr>
                                      <p:to>
                                        <p:strVal val="visible"/>
                                      </p:to>
                                    </p:set>
                                    <p:animEffect filter="fade" transition="in">
                                      <p:cBhvr>
                                        <p:cTn dur="500"/>
                                        <p:tgtEl>
                                          <p:spTgt spid="513"/>
                                        </p:tgtEl>
                                      </p:cBhvr>
                                    </p:animEffect>
                                  </p:childTnLst>
                                </p:cTn>
                              </p:par>
                              <p:par>
                                <p:cTn fill="hold" nodeType="withEffect" presetClass="entr" presetID="10" presetSubtype="0">
                                  <p:stCondLst>
                                    <p:cond delay="0"/>
                                  </p:stCondLst>
                                  <p:childTnLst>
                                    <p:set>
                                      <p:cBhvr>
                                        <p:cTn dur="1" fill="hold">
                                          <p:stCondLst>
                                            <p:cond delay="0"/>
                                          </p:stCondLst>
                                        </p:cTn>
                                        <p:tgtEl>
                                          <p:spTgt spid="514"/>
                                        </p:tgtEl>
                                        <p:attrNameLst>
                                          <p:attrName>style.visibility</p:attrName>
                                        </p:attrNameLst>
                                      </p:cBhvr>
                                      <p:to>
                                        <p:strVal val="visible"/>
                                      </p:to>
                                    </p:set>
                                    <p:animEffect filter="fade" transition="in">
                                      <p:cBhvr>
                                        <p:cTn dur="500"/>
                                        <p:tgtEl>
                                          <p:spTgt spid="514"/>
                                        </p:tgtEl>
                                      </p:cBhvr>
                                    </p:animEffect>
                                  </p:childTnLst>
                                </p:cTn>
                              </p:par>
                              <p:par>
                                <p:cTn fill="hold" nodeType="withEffect" presetClass="entr" presetID="10" presetSubtype="0">
                                  <p:stCondLst>
                                    <p:cond delay="0"/>
                                  </p:stCondLst>
                                  <p:childTnLst>
                                    <p:set>
                                      <p:cBhvr>
                                        <p:cTn dur="1" fill="hold">
                                          <p:stCondLst>
                                            <p:cond delay="0"/>
                                          </p:stCondLst>
                                        </p:cTn>
                                        <p:tgtEl>
                                          <p:spTgt spid="515"/>
                                        </p:tgtEl>
                                        <p:attrNameLst>
                                          <p:attrName>style.visibility</p:attrName>
                                        </p:attrNameLst>
                                      </p:cBhvr>
                                      <p:to>
                                        <p:strVal val="visible"/>
                                      </p:to>
                                    </p:set>
                                    <p:animEffect filter="fade" transition="in">
                                      <p:cBhvr>
                                        <p:cTn dur="500"/>
                                        <p:tgtEl>
                                          <p:spTgt spid="515"/>
                                        </p:tgtEl>
                                      </p:cBhvr>
                                    </p:animEffect>
                                  </p:childTnLst>
                                </p:cTn>
                              </p:par>
                              <p:par>
                                <p:cTn fill="hold" nodeType="withEffect" presetClass="entr" presetID="10" presetSubtype="0">
                                  <p:stCondLst>
                                    <p:cond delay="0"/>
                                  </p:stCondLst>
                                  <p:childTnLst>
                                    <p:set>
                                      <p:cBhvr>
                                        <p:cTn dur="1" fill="hold">
                                          <p:stCondLst>
                                            <p:cond delay="0"/>
                                          </p:stCondLst>
                                        </p:cTn>
                                        <p:tgtEl>
                                          <p:spTgt spid="516"/>
                                        </p:tgtEl>
                                        <p:attrNameLst>
                                          <p:attrName>style.visibility</p:attrName>
                                        </p:attrNameLst>
                                      </p:cBhvr>
                                      <p:to>
                                        <p:strVal val="visible"/>
                                      </p:to>
                                    </p:set>
                                    <p:animEffect filter="fade" transition="in">
                                      <p:cBhvr>
                                        <p:cTn dur="500"/>
                                        <p:tgtEl>
                                          <p:spTgt spid="516"/>
                                        </p:tgtEl>
                                      </p:cBhvr>
                                    </p:animEffect>
                                  </p:childTnLst>
                                </p:cTn>
                              </p:par>
                              <p:par>
                                <p:cTn fill="hold" nodeType="withEffect" presetClass="entr" presetID="10" presetSubtype="0">
                                  <p:stCondLst>
                                    <p:cond delay="0"/>
                                  </p:stCondLst>
                                  <p:childTnLst>
                                    <p:set>
                                      <p:cBhvr>
                                        <p:cTn dur="1" fill="hold">
                                          <p:stCondLst>
                                            <p:cond delay="0"/>
                                          </p:stCondLst>
                                        </p:cTn>
                                        <p:tgtEl>
                                          <p:spTgt spid="517"/>
                                        </p:tgtEl>
                                        <p:attrNameLst>
                                          <p:attrName>style.visibility</p:attrName>
                                        </p:attrNameLst>
                                      </p:cBhvr>
                                      <p:to>
                                        <p:strVal val="visible"/>
                                      </p:to>
                                    </p:set>
                                    <p:animEffect filter="fade" transition="in">
                                      <p:cBhvr>
                                        <p:cTn dur="500"/>
                                        <p:tgtEl>
                                          <p:spTgt spid="517"/>
                                        </p:tgtEl>
                                      </p:cBhvr>
                                    </p:animEffect>
                                  </p:childTnLst>
                                </p:cTn>
                              </p:par>
                              <p:par>
                                <p:cTn fill="hold" nodeType="withEffect" presetClass="entr" presetID="10" presetSubtype="0">
                                  <p:stCondLst>
                                    <p:cond delay="0"/>
                                  </p:stCondLst>
                                  <p:childTnLst>
                                    <p:set>
                                      <p:cBhvr>
                                        <p:cTn dur="1" fill="hold">
                                          <p:stCondLst>
                                            <p:cond delay="0"/>
                                          </p:stCondLst>
                                        </p:cTn>
                                        <p:tgtEl>
                                          <p:spTgt spid="518"/>
                                        </p:tgtEl>
                                        <p:attrNameLst>
                                          <p:attrName>style.visibility</p:attrName>
                                        </p:attrNameLst>
                                      </p:cBhvr>
                                      <p:to>
                                        <p:strVal val="visible"/>
                                      </p:to>
                                    </p:set>
                                    <p:animEffect filter="fade" transition="in">
                                      <p:cBhvr>
                                        <p:cTn dur="500"/>
                                        <p:tgtEl>
                                          <p:spTgt spid="518"/>
                                        </p:tgtEl>
                                      </p:cBhvr>
                                    </p:animEffect>
                                  </p:childTnLst>
                                </p:cTn>
                              </p:par>
                              <p:par>
                                <p:cTn fill="hold" nodeType="withEffect" presetClass="entr" presetID="10" presetSubtype="0">
                                  <p:stCondLst>
                                    <p:cond delay="0"/>
                                  </p:stCondLst>
                                  <p:childTnLst>
                                    <p:set>
                                      <p:cBhvr>
                                        <p:cTn dur="1" fill="hold">
                                          <p:stCondLst>
                                            <p:cond delay="0"/>
                                          </p:stCondLst>
                                        </p:cTn>
                                        <p:tgtEl>
                                          <p:spTgt spid="519"/>
                                        </p:tgtEl>
                                        <p:attrNameLst>
                                          <p:attrName>style.visibility</p:attrName>
                                        </p:attrNameLst>
                                      </p:cBhvr>
                                      <p:to>
                                        <p:strVal val="visible"/>
                                      </p:to>
                                    </p:set>
                                    <p:animEffect filter="fade" transition="in">
                                      <p:cBhvr>
                                        <p:cTn dur="500"/>
                                        <p:tgtEl>
                                          <p:spTgt spid="519"/>
                                        </p:tgtEl>
                                      </p:cBhvr>
                                    </p:animEffect>
                                  </p:childTnLst>
                                </p:cTn>
                              </p:par>
                              <p:par>
                                <p:cTn fill="hold" nodeType="withEffect" presetClass="entr" presetID="10" presetSubtype="0">
                                  <p:stCondLst>
                                    <p:cond delay="0"/>
                                  </p:stCondLst>
                                  <p:childTnLst>
                                    <p:set>
                                      <p:cBhvr>
                                        <p:cTn dur="1" fill="hold">
                                          <p:stCondLst>
                                            <p:cond delay="0"/>
                                          </p:stCondLst>
                                        </p:cTn>
                                        <p:tgtEl>
                                          <p:spTgt spid="520"/>
                                        </p:tgtEl>
                                        <p:attrNameLst>
                                          <p:attrName>style.visibility</p:attrName>
                                        </p:attrNameLst>
                                      </p:cBhvr>
                                      <p:to>
                                        <p:strVal val="visible"/>
                                      </p:to>
                                    </p:set>
                                    <p:animEffect filter="fade" transition="in">
                                      <p:cBhvr>
                                        <p:cTn dur="500"/>
                                        <p:tgtEl>
                                          <p:spTgt spid="520"/>
                                        </p:tgtEl>
                                      </p:cBhvr>
                                    </p:animEffect>
                                  </p:childTnLst>
                                </p:cTn>
                              </p:par>
                              <p:par>
                                <p:cTn fill="hold" nodeType="withEffect" presetClass="entr" presetID="10" presetSubtype="0">
                                  <p:stCondLst>
                                    <p:cond delay="0"/>
                                  </p:stCondLst>
                                  <p:childTnLst>
                                    <p:set>
                                      <p:cBhvr>
                                        <p:cTn dur="1" fill="hold">
                                          <p:stCondLst>
                                            <p:cond delay="0"/>
                                          </p:stCondLst>
                                        </p:cTn>
                                        <p:tgtEl>
                                          <p:spTgt spid="521"/>
                                        </p:tgtEl>
                                        <p:attrNameLst>
                                          <p:attrName>style.visibility</p:attrName>
                                        </p:attrNameLst>
                                      </p:cBhvr>
                                      <p:to>
                                        <p:strVal val="visible"/>
                                      </p:to>
                                    </p:set>
                                    <p:animEffect filter="fade" transition="in">
                                      <p:cBhvr>
                                        <p:cTn dur="500"/>
                                        <p:tgtEl>
                                          <p:spTgt spid="5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25"/>
          <p:cNvSpPr txBox="1"/>
          <p:nvPr/>
        </p:nvSpPr>
        <p:spPr>
          <a:xfrm>
            <a:off x="2295939" y="1060173"/>
            <a:ext cx="7600122" cy="193899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6000">
                <a:solidFill>
                  <a:schemeClr val="lt1"/>
                </a:solidFill>
                <a:latin typeface="Times New Roman"/>
                <a:ea typeface="Times New Roman"/>
                <a:cs typeface="Times New Roman"/>
                <a:sym typeface="Times New Roman"/>
              </a:rPr>
              <a:t>KẾT QUẢ THÍ NGHIỆM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26"/>
          <p:cNvSpPr/>
          <p:nvPr/>
        </p:nvSpPr>
        <p:spPr>
          <a:xfrm>
            <a:off x="6474840" y="0"/>
            <a:ext cx="5717161" cy="6858000"/>
          </a:xfrm>
          <a:prstGeom prst="rect">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400">
              <a:solidFill>
                <a:schemeClr val="lt1"/>
              </a:solidFill>
              <a:latin typeface="Arial"/>
              <a:ea typeface="Arial"/>
              <a:cs typeface="Arial"/>
              <a:sym typeface="Arial"/>
            </a:endParaRPr>
          </a:p>
        </p:txBody>
      </p:sp>
      <p:sp>
        <p:nvSpPr>
          <p:cNvPr id="532" name="Google Shape;532;p26"/>
          <p:cNvSpPr txBox="1"/>
          <p:nvPr/>
        </p:nvSpPr>
        <p:spPr>
          <a:xfrm>
            <a:off x="914401" y="781879"/>
            <a:ext cx="5022574" cy="193899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Đánh giá điểm trung tâm trên Waymo Open Dataset và nuScenes dataset. Triển khai điểm trung tâm bằng cách sử dụng hai bộ mã hóa 3D: voxelnet và pointpillars, được gọi là điểm trung tâm-Voxel và điểm trung tâm-Pillar.</a:t>
            </a:r>
            <a:endParaRPr/>
          </a:p>
          <a:p>
            <a:pPr indent="0" lvl="0" marL="0" marR="0" rtl="0" algn="l">
              <a:spcBef>
                <a:spcPts val="0"/>
              </a:spcBef>
              <a:spcAft>
                <a:spcPts val="0"/>
              </a:spcAft>
              <a:buNone/>
            </a:pPr>
            <a:r>
              <a:t/>
            </a:r>
            <a:endParaRPr sz="2000">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32"/>
                                        </p:tgtEl>
                                        <p:attrNameLst>
                                          <p:attrName>style.visibility</p:attrName>
                                        </p:attrNameLst>
                                      </p:cBhvr>
                                      <p:to>
                                        <p:strVal val="visible"/>
                                      </p:to>
                                    </p:set>
                                    <p:anim calcmode="lin" valueType="num">
                                      <p:cBhvr additive="base">
                                        <p:cTn dur="500"/>
                                        <p:tgtEl>
                                          <p:spTgt spid="53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27"/>
          <p:cNvSpPr/>
          <p:nvPr/>
        </p:nvSpPr>
        <p:spPr>
          <a:xfrm>
            <a:off x="6474840" y="0"/>
            <a:ext cx="5717161" cy="6858000"/>
          </a:xfrm>
          <a:prstGeom prst="rect">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400">
              <a:solidFill>
                <a:schemeClr val="lt1"/>
              </a:solidFill>
              <a:latin typeface="Arial"/>
              <a:ea typeface="Arial"/>
              <a:cs typeface="Arial"/>
              <a:sym typeface="Arial"/>
            </a:endParaRPr>
          </a:p>
        </p:txBody>
      </p:sp>
      <p:sp>
        <p:nvSpPr>
          <p:cNvPr id="538" name="Google Shape;538;p27"/>
          <p:cNvSpPr txBox="1"/>
          <p:nvPr/>
        </p:nvSpPr>
        <p:spPr>
          <a:xfrm>
            <a:off x="6754574" y="594257"/>
            <a:ext cx="5157691" cy="6001643"/>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lt1"/>
              </a:buClr>
              <a:buSzPts val="2400"/>
              <a:buFont typeface="Times New Roman"/>
              <a:buChar char="-"/>
            </a:pPr>
            <a:r>
              <a:rPr lang="en-US" sz="2400">
                <a:solidFill>
                  <a:schemeClr val="lt1"/>
                </a:solidFill>
                <a:latin typeface="Times New Roman"/>
                <a:ea typeface="Times New Roman"/>
                <a:cs typeface="Times New Roman"/>
                <a:sym typeface="Times New Roman"/>
              </a:rPr>
              <a:t>Chứa 798 chuỗi huấn luyện và 202 chuỗi xác thực cho xe và người đi bộ</a:t>
            </a:r>
            <a:endParaRPr sz="2400">
              <a:solidFill>
                <a:schemeClr val="lt1"/>
              </a:solidFill>
              <a:latin typeface="Times New Roman"/>
              <a:ea typeface="Times New Roman"/>
              <a:cs typeface="Times New Roman"/>
              <a:sym typeface="Times New Roman"/>
            </a:endParaRPr>
          </a:p>
          <a:p>
            <a:pPr indent="-342900" lvl="0" marL="342900" marR="0" rtl="0" algn="l">
              <a:spcBef>
                <a:spcPts val="0"/>
              </a:spcBef>
              <a:spcAft>
                <a:spcPts val="0"/>
              </a:spcAft>
              <a:buClr>
                <a:schemeClr val="lt1"/>
              </a:buClr>
              <a:buSzPts val="2400"/>
              <a:buFont typeface="Times New Roman"/>
              <a:buChar char="-"/>
            </a:pPr>
            <a:r>
              <a:rPr lang="en-US" sz="2400">
                <a:solidFill>
                  <a:schemeClr val="lt1"/>
                </a:solidFill>
                <a:latin typeface="Times New Roman"/>
                <a:ea typeface="Times New Roman"/>
                <a:cs typeface="Times New Roman"/>
                <a:sym typeface="Times New Roman"/>
              </a:rPr>
              <a:t>Bộ công cụ đánh giá chính thức cũng cung cấp bảng phân tích hiệu suất cho hai mức độ khó</a:t>
            </a:r>
            <a:endParaRPr sz="2400">
              <a:solidFill>
                <a:schemeClr val="lt1"/>
              </a:solidFill>
              <a:latin typeface="Times New Roman"/>
              <a:ea typeface="Times New Roman"/>
              <a:cs typeface="Times New Roman"/>
              <a:sym typeface="Times New Roman"/>
            </a:endParaRPr>
          </a:p>
          <a:p>
            <a:pPr indent="-342900" lvl="1" marL="800100" marR="0" rtl="0" algn="l">
              <a:spcBef>
                <a:spcPts val="0"/>
              </a:spcBef>
              <a:spcAft>
                <a:spcPts val="0"/>
              </a:spcAft>
              <a:buClr>
                <a:schemeClr val="lt1"/>
              </a:buClr>
              <a:buSzPts val="2400"/>
              <a:buFont typeface="Times New Roman"/>
              <a:buChar char="-"/>
            </a:pPr>
            <a:r>
              <a:rPr b="0" i="0" lang="en-US" sz="2400" u="none" cap="none" strike="noStrike">
                <a:solidFill>
                  <a:schemeClr val="lt1"/>
                </a:solidFill>
                <a:latin typeface="Times New Roman"/>
                <a:ea typeface="Times New Roman"/>
                <a:cs typeface="Times New Roman"/>
                <a:sym typeface="Times New Roman"/>
              </a:rPr>
              <a:t>Level 1: cho các hộp có hơn 5 điểm Lidar</a:t>
            </a:r>
            <a:endParaRPr/>
          </a:p>
          <a:p>
            <a:pPr indent="-342900" lvl="1" marL="800100" marR="0" rtl="0" algn="l">
              <a:spcBef>
                <a:spcPts val="0"/>
              </a:spcBef>
              <a:spcAft>
                <a:spcPts val="0"/>
              </a:spcAft>
              <a:buClr>
                <a:schemeClr val="lt1"/>
              </a:buClr>
              <a:buSzPts val="2400"/>
              <a:buFont typeface="Times New Roman"/>
              <a:buChar char="-"/>
            </a:pPr>
            <a:r>
              <a:rPr b="0" i="0" lang="en-US" sz="2400" u="none" cap="none" strike="noStrike">
                <a:solidFill>
                  <a:schemeClr val="lt1"/>
                </a:solidFill>
                <a:latin typeface="Times New Roman"/>
                <a:ea typeface="Times New Roman"/>
                <a:cs typeface="Times New Roman"/>
                <a:sym typeface="Times New Roman"/>
              </a:rPr>
              <a:t>Level 2: cho các hộp có ít nhất 1 điểm Lidar</a:t>
            </a:r>
            <a:endParaRPr/>
          </a:p>
          <a:p>
            <a:pPr indent="-342900" lvl="0" marL="342900" marR="0" rtl="0" algn="l">
              <a:spcBef>
                <a:spcPts val="0"/>
              </a:spcBef>
              <a:spcAft>
                <a:spcPts val="0"/>
              </a:spcAft>
              <a:buClr>
                <a:schemeClr val="lt1"/>
              </a:buClr>
              <a:buSzPts val="2400"/>
              <a:buFont typeface="Times New Roman"/>
              <a:buChar char="-"/>
            </a:pPr>
            <a:r>
              <a:rPr lang="en-US" sz="2400">
                <a:solidFill>
                  <a:schemeClr val="lt1"/>
                </a:solidFill>
                <a:latin typeface="Times New Roman"/>
                <a:ea typeface="Times New Roman"/>
                <a:cs typeface="Times New Roman"/>
                <a:sym typeface="Times New Roman"/>
              </a:rPr>
              <a:t>Phạm vi phát hiện  [-75.2m, 75.2m] cho trục X và Y,  [-2m,4m] cho trục Z</a:t>
            </a:r>
            <a:endParaRPr/>
          </a:p>
          <a:p>
            <a:pPr indent="-342900" lvl="0" marL="342900" marR="0" rtl="0" algn="l">
              <a:spcBef>
                <a:spcPts val="0"/>
              </a:spcBef>
              <a:spcAft>
                <a:spcPts val="0"/>
              </a:spcAft>
              <a:buClr>
                <a:schemeClr val="lt1"/>
              </a:buClr>
              <a:buSzPts val="2400"/>
              <a:buFont typeface="Times New Roman"/>
              <a:buChar char="-"/>
            </a:pPr>
            <a:r>
              <a:rPr lang="en-US" sz="2400">
                <a:solidFill>
                  <a:schemeClr val="lt1"/>
                </a:solidFill>
                <a:latin typeface="Times New Roman"/>
                <a:ea typeface="Times New Roman"/>
                <a:cs typeface="Times New Roman"/>
                <a:sym typeface="Times New Roman"/>
              </a:rPr>
              <a:t>Điểm trung tâm Voxel sử dụng kích thước voxel(0.1m, 0.1m, 0.15m)</a:t>
            </a:r>
            <a:endParaRPr/>
          </a:p>
          <a:p>
            <a:pPr indent="-342900" lvl="0" marL="342900" marR="0" rtl="0" algn="l">
              <a:spcBef>
                <a:spcPts val="0"/>
              </a:spcBef>
              <a:spcAft>
                <a:spcPts val="0"/>
              </a:spcAft>
              <a:buClr>
                <a:schemeClr val="lt1"/>
              </a:buClr>
              <a:buSzPts val="2400"/>
              <a:buFont typeface="Times New Roman"/>
              <a:buChar char="-"/>
            </a:pPr>
            <a:r>
              <a:rPr lang="en-US" sz="2400">
                <a:solidFill>
                  <a:schemeClr val="lt1"/>
                </a:solidFill>
                <a:latin typeface="Times New Roman"/>
                <a:ea typeface="Times New Roman"/>
                <a:cs typeface="Times New Roman"/>
                <a:sym typeface="Times New Roman"/>
              </a:rPr>
              <a:t>Điểm trung tâm Pillar sử dụng kích thước lưới là (0.32m, 0.32m)</a:t>
            </a:r>
            <a:endParaRPr/>
          </a:p>
          <a:p>
            <a:pPr indent="-190500" lvl="0" marL="342900" marR="0" rtl="0" algn="l">
              <a:spcBef>
                <a:spcPts val="0"/>
              </a:spcBef>
              <a:spcAft>
                <a:spcPts val="0"/>
              </a:spcAft>
              <a:buClr>
                <a:schemeClr val="dk1"/>
              </a:buClr>
              <a:buSzPts val="2400"/>
              <a:buFont typeface="Arial"/>
              <a:buNone/>
            </a:pPr>
            <a:r>
              <a:t/>
            </a:r>
            <a:endParaRPr sz="2400">
              <a:solidFill>
                <a:schemeClr val="lt1"/>
              </a:solidFill>
              <a:latin typeface="Times New Roman"/>
              <a:ea typeface="Times New Roman"/>
              <a:cs typeface="Times New Roman"/>
              <a:sym typeface="Times New Roman"/>
            </a:endParaRPr>
          </a:p>
        </p:txBody>
      </p:sp>
      <p:sp>
        <p:nvSpPr>
          <p:cNvPr id="539" name="Google Shape;539;p27"/>
          <p:cNvSpPr txBox="1"/>
          <p:nvPr/>
        </p:nvSpPr>
        <p:spPr>
          <a:xfrm>
            <a:off x="1585758" y="4545366"/>
            <a:ext cx="3262432"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FF0000"/>
                </a:solidFill>
                <a:latin typeface="Arial"/>
                <a:ea typeface="Arial"/>
                <a:cs typeface="Arial"/>
                <a:sym typeface="Arial"/>
              </a:rPr>
              <a:t>Waymo open dataset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pic>
        <p:nvPicPr>
          <p:cNvPr id="544" name="Google Shape;544;p28"/>
          <p:cNvPicPr preferRelativeResize="0"/>
          <p:nvPr/>
        </p:nvPicPr>
        <p:blipFill rotWithShape="1">
          <a:blip r:embed="rId3">
            <a:alphaModFix/>
          </a:blip>
          <a:srcRect b="0" l="0" r="0" t="0"/>
          <a:stretch/>
        </p:blipFill>
        <p:spPr>
          <a:xfrm>
            <a:off x="1568685" y="543338"/>
            <a:ext cx="9054629" cy="449248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4"/>
                                        </p:tgtEl>
                                        <p:attrNameLst>
                                          <p:attrName>style.visibility</p:attrName>
                                        </p:attrNameLst>
                                      </p:cBhvr>
                                      <p:to>
                                        <p:strVal val="visible"/>
                                      </p:to>
                                    </p:set>
                                    <p:animEffect filter="fade" transition="in">
                                      <p:cBhvr>
                                        <p:cTn dur="500"/>
                                        <p:tgtEl>
                                          <p:spTgt spid="5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29"/>
          <p:cNvSpPr/>
          <p:nvPr/>
        </p:nvSpPr>
        <p:spPr>
          <a:xfrm>
            <a:off x="6474840" y="0"/>
            <a:ext cx="5717161" cy="6858000"/>
          </a:xfrm>
          <a:prstGeom prst="rect">
            <a:avLst/>
          </a:pr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1400">
              <a:solidFill>
                <a:schemeClr val="lt1"/>
              </a:solidFill>
              <a:latin typeface="Arial"/>
              <a:ea typeface="Arial"/>
              <a:cs typeface="Arial"/>
              <a:sym typeface="Arial"/>
            </a:endParaRPr>
          </a:p>
        </p:txBody>
      </p:sp>
      <p:sp>
        <p:nvSpPr>
          <p:cNvPr id="550" name="Google Shape;550;p29"/>
          <p:cNvSpPr txBox="1"/>
          <p:nvPr/>
        </p:nvSpPr>
        <p:spPr>
          <a:xfrm>
            <a:off x="1585758" y="4545366"/>
            <a:ext cx="2802370"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FF0000"/>
                </a:solidFill>
                <a:latin typeface="Arial"/>
                <a:ea typeface="Arial"/>
                <a:cs typeface="Arial"/>
                <a:sym typeface="Arial"/>
              </a:rPr>
              <a:t>nuScenes dataset</a:t>
            </a:r>
            <a:endParaRPr/>
          </a:p>
        </p:txBody>
      </p:sp>
      <p:sp>
        <p:nvSpPr>
          <p:cNvPr id="551" name="Google Shape;551;p29"/>
          <p:cNvSpPr txBox="1"/>
          <p:nvPr/>
        </p:nvSpPr>
        <p:spPr>
          <a:xfrm>
            <a:off x="6678181" y="485422"/>
            <a:ext cx="5310477" cy="6186309"/>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Chứa 1000 chuỗi lái xe với 700 chuỗi để đào tạo, 150 chuỗi  để xác nhận, 150 chuỗi để thử nghiệm</a:t>
            </a:r>
            <a:endParaRPr sz="1800">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Mỗi chuỗi dài khoảng 20s với tần số Lidar là 20 FPS</a:t>
            </a:r>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nuScenes sử dụng Lidar 32 làn, tạo ra khoảng 30 nghìn điểm cho mỗi khung hình. </a:t>
            </a:r>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Tổng cộng có 28 nghìn khung chú thích để đào tạo, 6 nghìn khung để xác nhận, và 6 nghìn khung để thử nghiệm</a:t>
            </a:r>
            <a:endParaRPr sz="1800">
              <a:solidFill>
                <a:schemeClr val="lt1"/>
              </a:solidFill>
              <a:latin typeface="Arial"/>
              <a:ea typeface="Arial"/>
              <a:cs typeface="Arial"/>
              <a:sym typeface="Arial"/>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Chỉ số đánh giá là : Độ chính xác trung bình (mAP) và điểm phát hiện nuScenes (NDS)</a:t>
            </a:r>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NDS là giá trị trung bình có trọng số của mAP, và các chỉ số thuộc tính khác, bao gồm bản dịch, tỷ lệ, định hướng, vận tốc và các thuộc tính hộp khác.</a:t>
            </a:r>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 Phạm vi phát hiện :[-51.2m, 51.2] cho trục X,Y và [-5m, 3m] cho trục Z.</a:t>
            </a:r>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Điểm trung tâm - voxel sử dụng kích thước voxel(0.1m, 0.1m, 0.2m)</a:t>
            </a:r>
            <a:endParaRPr/>
          </a:p>
          <a:p>
            <a:pPr indent="-285750" lvl="0" marL="285750" marR="0" rtl="0" algn="l">
              <a:spcBef>
                <a:spcPts val="0"/>
              </a:spcBef>
              <a:spcAft>
                <a:spcPts val="0"/>
              </a:spcAft>
              <a:buClr>
                <a:schemeClr val="lt1"/>
              </a:buClr>
              <a:buSzPts val="1800"/>
              <a:buFont typeface="Arial"/>
              <a:buChar char="-"/>
            </a:pPr>
            <a:r>
              <a:rPr lang="en-US" sz="1800">
                <a:solidFill>
                  <a:schemeClr val="lt1"/>
                </a:solidFill>
                <a:latin typeface="Arial"/>
                <a:ea typeface="Arial"/>
                <a:cs typeface="Arial"/>
                <a:sym typeface="Arial"/>
              </a:rPr>
              <a:t>Điểm trung tâm –Pillars sử dụng lưới (0.2m, 0.2m).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3"/>
          <p:cNvSpPr txBox="1"/>
          <p:nvPr/>
        </p:nvSpPr>
        <p:spPr>
          <a:xfrm>
            <a:off x="5762954" y="1076281"/>
            <a:ext cx="7897091" cy="78483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4500">
                <a:solidFill>
                  <a:schemeClr val="lt1"/>
                </a:solidFill>
                <a:latin typeface="Times New Roman"/>
                <a:ea typeface="Times New Roman"/>
                <a:cs typeface="Times New Roman"/>
                <a:sym typeface="Times New Roman"/>
              </a:rPr>
              <a:t>Thành viên</a:t>
            </a:r>
            <a:endParaRPr b="1" sz="4500">
              <a:solidFill>
                <a:schemeClr val="lt1"/>
              </a:solidFill>
              <a:latin typeface="Times New Roman"/>
              <a:ea typeface="Times New Roman"/>
              <a:cs typeface="Times New Roman"/>
              <a:sym typeface="Times New Roman"/>
            </a:endParaRPr>
          </a:p>
        </p:txBody>
      </p:sp>
      <p:graphicFrame>
        <p:nvGraphicFramePr>
          <p:cNvPr id="88" name="Google Shape;88;p3"/>
          <p:cNvGraphicFramePr/>
          <p:nvPr/>
        </p:nvGraphicFramePr>
        <p:xfrm>
          <a:off x="3582503" y="2452658"/>
          <a:ext cx="3000000" cy="3000000"/>
        </p:xfrm>
        <a:graphic>
          <a:graphicData uri="http://schemas.openxmlformats.org/drawingml/2006/table">
            <a:tbl>
              <a:tblPr bandRow="1" firstRow="1">
                <a:noFill/>
                <a:tableStyleId>{0EFCDE50-E9D5-4D65-B151-03F23D0DEC00}</a:tableStyleId>
              </a:tblPr>
              <a:tblGrid>
                <a:gridCol w="2768225"/>
                <a:gridCol w="2768225"/>
                <a:gridCol w="2768225"/>
              </a:tblGrid>
              <a:tr h="567750">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Họ tên</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MSSV</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Công việc</a:t>
                      </a:r>
                      <a:endParaRPr/>
                    </a:p>
                  </a:txBody>
                  <a:tcPr marT="45725" marB="45725" marR="91450" marL="91450"/>
                </a:tc>
              </a:tr>
              <a:tr h="567750">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Lê Thanh Viễn</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18120647</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Chuẩn bị nội dung</a:t>
                      </a:r>
                      <a:endParaRPr/>
                    </a:p>
                  </a:txBody>
                  <a:tcPr marT="45725" marB="45725" marR="91450" marL="91450"/>
                </a:tc>
              </a:tr>
              <a:tr h="567750">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Đặng Văn Hiển</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18120363</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Chuẩn bị nội dung</a:t>
                      </a:r>
                      <a:endParaRPr/>
                    </a:p>
                  </a:txBody>
                  <a:tcPr marT="45725" marB="45725" marR="91450" marL="91450"/>
                </a:tc>
              </a:tr>
              <a:tr h="567750">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Ngô Đăng Quang</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18120526</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Trình bày </a:t>
                      </a:r>
                      <a:endParaRPr/>
                    </a:p>
                  </a:txBody>
                  <a:tcPr marT="45725" marB="45725" marR="91450" marL="91450"/>
                </a:tc>
              </a:tr>
              <a:tr h="567750">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Nguyễn Đăng Quang</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18120527</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latin typeface="Times New Roman"/>
                          <a:ea typeface="Times New Roman"/>
                          <a:cs typeface="Times New Roman"/>
                          <a:sym typeface="Times New Roman"/>
                        </a:rPr>
                        <a:t>Trình bày</a:t>
                      </a:r>
                      <a:endParaRPr/>
                    </a:p>
                  </a:txBody>
                  <a:tcPr marT="45725" marB="45725" marR="91450" marL="91450"/>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500"/>
                                        <p:tgtEl>
                                          <p:spTgt spid="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pic>
        <p:nvPicPr>
          <p:cNvPr id="556" name="Google Shape;556;p30"/>
          <p:cNvPicPr preferRelativeResize="0"/>
          <p:nvPr/>
        </p:nvPicPr>
        <p:blipFill rotWithShape="1">
          <a:blip r:embed="rId3">
            <a:alphaModFix/>
          </a:blip>
          <a:srcRect b="0" l="0" r="0" t="0"/>
          <a:stretch/>
        </p:blipFill>
        <p:spPr>
          <a:xfrm>
            <a:off x="1926068" y="485510"/>
            <a:ext cx="8813062" cy="480210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6"/>
                                        </p:tgtEl>
                                        <p:attrNameLst>
                                          <p:attrName>style.visibility</p:attrName>
                                        </p:attrNameLst>
                                      </p:cBhvr>
                                      <p:to>
                                        <p:strVal val="visible"/>
                                      </p:to>
                                    </p:set>
                                    <p:animEffect filter="fade" transition="in">
                                      <p:cBhvr>
                                        <p:cTn dur="500"/>
                                        <p:tgtEl>
                                          <p:spTgt spid="5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1"/>
          <p:cNvSpPr txBox="1"/>
          <p:nvPr/>
        </p:nvSpPr>
        <p:spPr>
          <a:xfrm>
            <a:off x="-498764" y="2633709"/>
            <a:ext cx="4435110" cy="1631216"/>
          </a:xfrm>
          <a:prstGeom prst="rect">
            <a:avLst/>
          </a:prstGeom>
          <a:noFill/>
          <a:ln>
            <a:noFill/>
          </a:ln>
        </p:spPr>
        <p:txBody>
          <a:bodyPr anchorCtr="0" anchor="ctr" bIns="45700" lIns="91425" spcFirstLastPara="1" rIns="91425" wrap="square" tIns="45700">
            <a:spAutoFit/>
          </a:bodyPr>
          <a:lstStyle/>
          <a:p>
            <a:pPr indent="0" lvl="0" marL="0" marR="0" rtl="0" algn="ctr">
              <a:spcBef>
                <a:spcPts val="0"/>
              </a:spcBef>
              <a:spcAft>
                <a:spcPts val="0"/>
              </a:spcAft>
              <a:buNone/>
            </a:pPr>
            <a:r>
              <a:rPr b="1" lang="en-US" sz="10000">
                <a:solidFill>
                  <a:schemeClr val="lt1"/>
                </a:solidFill>
                <a:latin typeface="Times New Roman"/>
                <a:ea typeface="Times New Roman"/>
                <a:cs typeface="Times New Roman"/>
                <a:sym typeface="Times New Roman"/>
              </a:rPr>
              <a:t>THE </a:t>
            </a:r>
            <a:endParaRPr b="1" sz="10000">
              <a:solidFill>
                <a:schemeClr val="lt1"/>
              </a:solidFill>
              <a:latin typeface="Times New Roman"/>
              <a:ea typeface="Times New Roman"/>
              <a:cs typeface="Times New Roman"/>
              <a:sym typeface="Times New Roman"/>
            </a:endParaRPr>
          </a:p>
        </p:txBody>
      </p:sp>
      <p:sp>
        <p:nvSpPr>
          <p:cNvPr id="562" name="Google Shape;562;p31"/>
          <p:cNvSpPr txBox="1"/>
          <p:nvPr/>
        </p:nvSpPr>
        <p:spPr>
          <a:xfrm>
            <a:off x="8338782" y="2633709"/>
            <a:ext cx="3043451" cy="163121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0000">
                <a:solidFill>
                  <a:schemeClr val="lt1"/>
                </a:solidFill>
                <a:latin typeface="Times New Roman"/>
                <a:ea typeface="Times New Roman"/>
                <a:cs typeface="Times New Roman"/>
                <a:sym typeface="Times New Roman"/>
              </a:rPr>
              <a:t>END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1"/>
                                        </p:tgtEl>
                                        <p:attrNameLst>
                                          <p:attrName>style.visibility</p:attrName>
                                        </p:attrNameLst>
                                      </p:cBhvr>
                                      <p:to>
                                        <p:strVal val="visible"/>
                                      </p:to>
                                    </p:set>
                                    <p:animEffect filter="fade" transition="in">
                                      <p:cBhvr>
                                        <p:cTn dur="500"/>
                                        <p:tgtEl>
                                          <p:spTgt spid="5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2"/>
                                        </p:tgtEl>
                                        <p:attrNameLst>
                                          <p:attrName>style.visibility</p:attrName>
                                        </p:attrNameLst>
                                      </p:cBhvr>
                                      <p:to>
                                        <p:strVal val="visible"/>
                                      </p:to>
                                    </p:set>
                                    <p:animEffect filter="fade" transition="in">
                                      <p:cBhvr>
                                        <p:cTn dur="500"/>
                                        <p:tgtEl>
                                          <p:spTgt spid="5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4"/>
          <p:cNvSpPr txBox="1"/>
          <p:nvPr/>
        </p:nvSpPr>
        <p:spPr>
          <a:xfrm>
            <a:off x="178904" y="1681229"/>
            <a:ext cx="4094922"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5400">
                <a:solidFill>
                  <a:schemeClr val="dk1"/>
                </a:solidFill>
                <a:latin typeface="Times New Roman"/>
                <a:ea typeface="Times New Roman"/>
                <a:cs typeface="Times New Roman"/>
                <a:sym typeface="Times New Roman"/>
              </a:rPr>
              <a:t>NỘI DUNG</a:t>
            </a:r>
            <a:endParaRPr/>
          </a:p>
        </p:txBody>
      </p:sp>
      <p:sp>
        <p:nvSpPr>
          <p:cNvPr id="94" name="Google Shape;94;p4"/>
          <p:cNvSpPr txBox="1"/>
          <p:nvPr/>
        </p:nvSpPr>
        <p:spPr>
          <a:xfrm>
            <a:off x="6367669" y="461664"/>
            <a:ext cx="6838122" cy="3362459"/>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500">
                <a:solidFill>
                  <a:schemeClr val="dk1"/>
                </a:solidFill>
                <a:latin typeface="Times New Roman"/>
                <a:ea typeface="Times New Roman"/>
                <a:cs typeface="Times New Roman"/>
                <a:sym typeface="Times New Roman"/>
              </a:rPr>
              <a:t>Tổng quan</a:t>
            </a:r>
            <a:endParaRPr/>
          </a:p>
          <a:p>
            <a:pPr indent="0" lvl="0" marL="0" marR="0" rtl="0" algn="l">
              <a:lnSpc>
                <a:spcPct val="150000"/>
              </a:lnSpc>
              <a:spcBef>
                <a:spcPts val="0"/>
              </a:spcBef>
              <a:spcAft>
                <a:spcPts val="0"/>
              </a:spcAft>
              <a:buNone/>
            </a:pPr>
            <a:r>
              <a:rPr b="1" lang="en-US" sz="2500">
                <a:solidFill>
                  <a:schemeClr val="dk1"/>
                </a:solidFill>
                <a:latin typeface="Times New Roman"/>
                <a:ea typeface="Times New Roman"/>
                <a:cs typeface="Times New Roman"/>
                <a:sym typeface="Times New Roman"/>
              </a:rPr>
              <a:t>Điểm trung tâm (Center – Point)</a:t>
            </a:r>
            <a:endParaRPr/>
          </a:p>
          <a:p>
            <a:pPr indent="0" lvl="0" marL="0" marR="0" rtl="0" algn="l">
              <a:lnSpc>
                <a:spcPct val="150000"/>
              </a:lnSpc>
              <a:spcBef>
                <a:spcPts val="0"/>
              </a:spcBef>
              <a:spcAft>
                <a:spcPts val="0"/>
              </a:spcAft>
              <a:buNone/>
            </a:pPr>
            <a:r>
              <a:rPr b="1" lang="en-US" sz="2500">
                <a:solidFill>
                  <a:schemeClr val="dk1"/>
                </a:solidFill>
                <a:latin typeface="Times New Roman"/>
                <a:ea typeface="Times New Roman"/>
                <a:cs typeface="Times New Roman"/>
                <a:sym typeface="Times New Roman"/>
              </a:rPr>
              <a:t>Cách thức hoạt động</a:t>
            </a:r>
            <a:endParaRPr/>
          </a:p>
          <a:p>
            <a:pPr indent="0" lvl="0" marL="0" marR="0" rtl="0" algn="l">
              <a:lnSpc>
                <a:spcPct val="150000"/>
              </a:lnSpc>
              <a:spcBef>
                <a:spcPts val="0"/>
              </a:spcBef>
              <a:spcAft>
                <a:spcPts val="0"/>
              </a:spcAft>
              <a:buNone/>
            </a:pPr>
            <a:r>
              <a:rPr b="1" lang="en-US" sz="2500">
                <a:solidFill>
                  <a:schemeClr val="dk1"/>
                </a:solidFill>
                <a:latin typeface="Times New Roman"/>
                <a:ea typeface="Times New Roman"/>
                <a:cs typeface="Times New Roman"/>
                <a:sym typeface="Times New Roman"/>
              </a:rPr>
              <a:t>Ưu điểm và những thách thức</a:t>
            </a:r>
            <a:endParaRPr/>
          </a:p>
          <a:p>
            <a:pPr indent="0" lvl="0" marL="0" marR="0" rtl="0" algn="l">
              <a:lnSpc>
                <a:spcPct val="150000"/>
              </a:lnSpc>
              <a:spcBef>
                <a:spcPts val="0"/>
              </a:spcBef>
              <a:spcAft>
                <a:spcPts val="0"/>
              </a:spcAft>
              <a:buNone/>
            </a:pPr>
            <a:r>
              <a:rPr b="1" lang="en-US" sz="2500">
                <a:solidFill>
                  <a:schemeClr val="dk1"/>
                </a:solidFill>
                <a:latin typeface="Times New Roman"/>
                <a:ea typeface="Times New Roman"/>
                <a:cs typeface="Times New Roman"/>
                <a:sym typeface="Times New Roman"/>
              </a:rPr>
              <a:t>Kết quả thí nghiệm</a:t>
            </a:r>
            <a:endParaRPr/>
          </a:p>
          <a:p>
            <a:pPr indent="0" lvl="0" marL="0" marR="0" rtl="0" algn="l">
              <a:spcBef>
                <a:spcPts val="0"/>
              </a:spcBef>
              <a:spcAft>
                <a:spcPts val="0"/>
              </a:spcAft>
              <a:buNone/>
            </a:pPr>
            <a:r>
              <a:t/>
            </a:r>
            <a:endParaRPr sz="2500">
              <a:solidFill>
                <a:schemeClr val="dk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3"/>
                                        </p:tgtEl>
                                        <p:attrNameLst>
                                          <p:attrName>style.visibility</p:attrName>
                                        </p:attrNameLst>
                                      </p:cBhvr>
                                      <p:to>
                                        <p:strVal val="visible"/>
                                      </p:to>
                                    </p:set>
                                    <p:anim calcmode="lin" valueType="num">
                                      <p:cBhvr additive="base">
                                        <p:cTn dur="500"/>
                                        <p:tgtEl>
                                          <p:spTgt spid="9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500"/>
                                        <p:tgtEl>
                                          <p:spTgt spid="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5"/>
          <p:cNvSpPr txBox="1"/>
          <p:nvPr/>
        </p:nvSpPr>
        <p:spPr>
          <a:xfrm>
            <a:off x="4306956" y="2690190"/>
            <a:ext cx="6917635" cy="116955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7000">
                <a:solidFill>
                  <a:schemeClr val="lt1"/>
                </a:solidFill>
                <a:latin typeface="Times New Roman"/>
                <a:ea typeface="Times New Roman"/>
                <a:cs typeface="Times New Roman"/>
                <a:sym typeface="Times New Roman"/>
              </a:rPr>
              <a:t>TỔNG QUAN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6"/>
          <p:cNvSpPr txBox="1"/>
          <p:nvPr>
            <p:ph idx="1" type="body"/>
          </p:nvPr>
        </p:nvSpPr>
        <p:spPr>
          <a:xfrm>
            <a:off x="309401" y="339509"/>
            <a:ext cx="11573197" cy="724247"/>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accent1"/>
              </a:buClr>
              <a:buSzPts val="5400"/>
              <a:buNone/>
            </a:pPr>
            <a:r>
              <a:rPr b="1" lang="en-US">
                <a:solidFill>
                  <a:schemeClr val="accent1"/>
                </a:solidFill>
                <a:latin typeface="Times New Roman"/>
                <a:ea typeface="Times New Roman"/>
                <a:cs typeface="Times New Roman"/>
                <a:sym typeface="Times New Roman"/>
              </a:rPr>
              <a:t>THEO DÕI ĐỐI TƯỢNG 2D</a:t>
            </a:r>
            <a:endParaRPr/>
          </a:p>
        </p:txBody>
      </p:sp>
      <p:pic>
        <p:nvPicPr>
          <p:cNvPr descr="Ảnh có chứa văn bản, ngoài trời, con đường, ô tô&#10;&#10;Mô tả được tạo tự động" id="105" name="Google Shape;105;p6"/>
          <p:cNvPicPr preferRelativeResize="0"/>
          <p:nvPr/>
        </p:nvPicPr>
        <p:blipFill rotWithShape="1">
          <a:blip r:embed="rId3">
            <a:alphaModFix/>
          </a:blip>
          <a:srcRect b="0" l="0" r="0" t="0"/>
          <a:stretch/>
        </p:blipFill>
        <p:spPr>
          <a:xfrm>
            <a:off x="2652957" y="2506810"/>
            <a:ext cx="6886083" cy="3879160"/>
          </a:xfrm>
          <a:prstGeom prst="rect">
            <a:avLst/>
          </a:prstGeom>
          <a:noFill/>
          <a:ln>
            <a:noFill/>
          </a:ln>
        </p:spPr>
      </p:pic>
      <p:sp>
        <p:nvSpPr>
          <p:cNvPr id="106" name="Google Shape;106;p6"/>
          <p:cNvSpPr txBox="1"/>
          <p:nvPr/>
        </p:nvSpPr>
        <p:spPr>
          <a:xfrm>
            <a:off x="1981200" y="1531682"/>
            <a:ext cx="8229600"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Các đối tượng hai chiều thường được biểu diễn dưới dạng hộp 2D. Nhận diện đối tượng 2D dự đoán hộp giới hạn chuẩn hóa trục tọa độ từ  hình ảnh đầu vào.  </a:t>
            </a:r>
            <a:endParaRPr sz="2000">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0" st="0"/>
                                            </p:txEl>
                                          </p:spTgt>
                                        </p:tgtEl>
                                        <p:attrNameLst>
                                          <p:attrName>style.visibility</p:attrName>
                                        </p:attrNameLst>
                                      </p:cBhvr>
                                      <p:to>
                                        <p:strVal val="visible"/>
                                      </p:to>
                                    </p:set>
                                    <p:animEffect filter="fade" transition="in">
                                      <p:cBhvr>
                                        <p:cTn dur="500"/>
                                        <p:tgtEl>
                                          <p:spTgt spid="10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500"/>
                                        <p:tgtEl>
                                          <p:spTgt spid="1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2000"/>
                                        <p:tgtEl>
                                          <p:spTgt spid="1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7"/>
          <p:cNvPicPr preferRelativeResize="0"/>
          <p:nvPr/>
        </p:nvPicPr>
        <p:blipFill rotWithShape="1">
          <a:blip r:embed="rId3">
            <a:alphaModFix/>
          </a:blip>
          <a:srcRect b="0" l="0" r="0" t="0"/>
          <a:stretch/>
        </p:blipFill>
        <p:spPr>
          <a:xfrm>
            <a:off x="4293121" y="480232"/>
            <a:ext cx="7318626" cy="5897535"/>
          </a:xfrm>
          <a:prstGeom prst="rect">
            <a:avLst/>
          </a:prstGeom>
          <a:noFill/>
          <a:ln>
            <a:noFill/>
          </a:ln>
        </p:spPr>
      </p:pic>
      <p:sp>
        <p:nvSpPr>
          <p:cNvPr id="112" name="Google Shape;112;p7"/>
          <p:cNvSpPr txBox="1"/>
          <p:nvPr/>
        </p:nvSpPr>
        <p:spPr>
          <a:xfrm>
            <a:off x="344555" y="2073198"/>
            <a:ext cx="4055167" cy="224676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Các đối tượng ba chiều thường được biểu diễn dưới dạng hộp 3D trong đám mây điểm. Biểu diễn này bắt chước phát hiện hộp giới hạn 2D dựa trên hình ảnh được nghiên cứu kỹ lưỡng nhưng đi kèm với những thách thức mới. </a:t>
            </a:r>
            <a:endParaRPr sz="2000">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500"/>
                                        <p:tgtEl>
                                          <p:spTgt spid="1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1000"/>
                                        <p:tgtEl>
                                          <p:spTgt spid="1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8"/>
          <p:cNvPicPr preferRelativeResize="0"/>
          <p:nvPr/>
        </p:nvPicPr>
        <p:blipFill rotWithShape="1">
          <a:blip r:embed="rId3">
            <a:alphaModFix/>
          </a:blip>
          <a:srcRect b="0" l="0" r="0" t="0"/>
          <a:stretch/>
        </p:blipFill>
        <p:spPr>
          <a:xfrm>
            <a:off x="1735745" y="2320410"/>
            <a:ext cx="4125749" cy="3998558"/>
          </a:xfrm>
          <a:prstGeom prst="rect">
            <a:avLst/>
          </a:prstGeom>
          <a:noFill/>
          <a:ln>
            <a:noFill/>
          </a:ln>
        </p:spPr>
      </p:pic>
      <p:grpSp>
        <p:nvGrpSpPr>
          <p:cNvPr id="118" name="Google Shape;118;p8"/>
          <p:cNvGrpSpPr/>
          <p:nvPr/>
        </p:nvGrpSpPr>
        <p:grpSpPr>
          <a:xfrm>
            <a:off x="8201531" y="975584"/>
            <a:ext cx="3682286" cy="5158337"/>
            <a:chOff x="3205460" y="-152942"/>
            <a:chExt cx="4954013" cy="6939839"/>
          </a:xfrm>
        </p:grpSpPr>
        <p:grpSp>
          <p:nvGrpSpPr>
            <p:cNvPr id="119" name="Google Shape;119;p8"/>
            <p:cNvGrpSpPr/>
            <p:nvPr/>
          </p:nvGrpSpPr>
          <p:grpSpPr>
            <a:xfrm flipH="1">
              <a:off x="6795980" y="1947591"/>
              <a:ext cx="1363493" cy="1827693"/>
              <a:chOff x="3338101" y="1929495"/>
              <a:chExt cx="1363493" cy="1827693"/>
            </a:xfrm>
          </p:grpSpPr>
          <p:sp>
            <p:nvSpPr>
              <p:cNvPr id="120" name="Google Shape;120;p8"/>
              <p:cNvSpPr/>
              <p:nvPr/>
            </p:nvSpPr>
            <p:spPr>
              <a:xfrm rot="-3216065">
                <a:off x="3902226" y="3083432"/>
                <a:ext cx="776910" cy="448257"/>
              </a:xfrm>
              <a:custGeom>
                <a:rect b="b" l="l" r="r" t="t"/>
                <a:pathLst>
                  <a:path extrusionOk="0" h="448257" w="776910">
                    <a:moveTo>
                      <a:pt x="776910" y="224129"/>
                    </a:moveTo>
                    <a:cubicBezTo>
                      <a:pt x="776910" y="347911"/>
                      <a:pt x="602993" y="448257"/>
                      <a:pt x="388455" y="448257"/>
                    </a:cubicBezTo>
                    <a:cubicBezTo>
                      <a:pt x="173917" y="448257"/>
                      <a:pt x="0" y="347911"/>
                      <a:pt x="0" y="224129"/>
                    </a:cubicBezTo>
                    <a:cubicBezTo>
                      <a:pt x="0" y="100346"/>
                      <a:pt x="173917" y="0"/>
                      <a:pt x="388455" y="0"/>
                    </a:cubicBezTo>
                    <a:cubicBezTo>
                      <a:pt x="602993" y="0"/>
                      <a:pt x="776910" y="100346"/>
                      <a:pt x="776910" y="224129"/>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1" name="Google Shape;121;p8"/>
              <p:cNvSpPr/>
              <p:nvPr/>
            </p:nvSpPr>
            <p:spPr>
              <a:xfrm rot="-718171">
                <a:off x="3887835" y="3272999"/>
                <a:ext cx="369421" cy="407232"/>
              </a:xfrm>
              <a:custGeom>
                <a:rect b="b" l="l" r="r" t="t"/>
                <a:pathLst>
                  <a:path extrusionOk="0" h="407232" w="369421">
                    <a:moveTo>
                      <a:pt x="369422" y="203616"/>
                    </a:moveTo>
                    <a:cubicBezTo>
                      <a:pt x="369422" y="316070"/>
                      <a:pt x="286724" y="407232"/>
                      <a:pt x="184711" y="407232"/>
                    </a:cubicBezTo>
                    <a:cubicBezTo>
                      <a:pt x="82698" y="407232"/>
                      <a:pt x="0" y="316070"/>
                      <a:pt x="0" y="203616"/>
                    </a:cubicBezTo>
                    <a:cubicBezTo>
                      <a:pt x="0" y="91162"/>
                      <a:pt x="82698" y="0"/>
                      <a:pt x="184711" y="0"/>
                    </a:cubicBezTo>
                    <a:cubicBezTo>
                      <a:pt x="286724" y="0"/>
                      <a:pt x="369422" y="91162"/>
                      <a:pt x="369422" y="203616"/>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2" name="Google Shape;122;p8"/>
              <p:cNvSpPr/>
              <p:nvPr/>
            </p:nvSpPr>
            <p:spPr>
              <a:xfrm>
                <a:off x="4367191" y="2781496"/>
                <a:ext cx="305096" cy="404067"/>
              </a:xfrm>
              <a:custGeom>
                <a:rect b="b" l="l" r="r" t="t"/>
                <a:pathLst>
                  <a:path extrusionOk="0" h="404067" w="305096">
                    <a:moveTo>
                      <a:pt x="305097" y="53051"/>
                    </a:moveTo>
                    <a:cubicBezTo>
                      <a:pt x="261845" y="11418"/>
                      <a:pt x="202631" y="-8884"/>
                      <a:pt x="143343" y="3694"/>
                    </a:cubicBezTo>
                    <a:cubicBezTo>
                      <a:pt x="43599" y="24879"/>
                      <a:pt x="-18410" y="131169"/>
                      <a:pt x="4908" y="241212"/>
                    </a:cubicBezTo>
                    <a:cubicBezTo>
                      <a:pt x="23592" y="329407"/>
                      <a:pt x="91485" y="393182"/>
                      <a:pt x="169089" y="404068"/>
                    </a:cubicBezTo>
                    <a:cubicBezTo>
                      <a:pt x="196673" y="279020"/>
                      <a:pt x="243014" y="160960"/>
                      <a:pt x="305097" y="53051"/>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3" name="Google Shape;123;p8"/>
              <p:cNvSpPr/>
              <p:nvPr/>
            </p:nvSpPr>
            <p:spPr>
              <a:xfrm rot="-1800044">
                <a:off x="3581855" y="2718574"/>
                <a:ext cx="609925" cy="949754"/>
              </a:xfrm>
              <a:custGeom>
                <a:rect b="b" l="l" r="r" t="t"/>
                <a:pathLst>
                  <a:path extrusionOk="0" h="949754" w="609925">
                    <a:moveTo>
                      <a:pt x="609926" y="474877"/>
                    </a:moveTo>
                    <a:cubicBezTo>
                      <a:pt x="609926" y="737145"/>
                      <a:pt x="473389" y="949755"/>
                      <a:pt x="304963" y="949755"/>
                    </a:cubicBezTo>
                    <a:cubicBezTo>
                      <a:pt x="136537" y="949755"/>
                      <a:pt x="0" y="737145"/>
                      <a:pt x="0" y="474877"/>
                    </a:cubicBezTo>
                    <a:cubicBezTo>
                      <a:pt x="0" y="212610"/>
                      <a:pt x="136537" y="0"/>
                      <a:pt x="304963" y="0"/>
                    </a:cubicBezTo>
                    <a:cubicBezTo>
                      <a:pt x="473389" y="0"/>
                      <a:pt x="609926" y="212610"/>
                      <a:pt x="609926" y="474877"/>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4" name="Google Shape;124;p8"/>
              <p:cNvSpPr/>
              <p:nvPr/>
            </p:nvSpPr>
            <p:spPr>
              <a:xfrm rot="-718171">
                <a:off x="3428419" y="2577952"/>
                <a:ext cx="369421" cy="407232"/>
              </a:xfrm>
              <a:custGeom>
                <a:rect b="b" l="l" r="r" t="t"/>
                <a:pathLst>
                  <a:path extrusionOk="0" h="407232" w="369421">
                    <a:moveTo>
                      <a:pt x="369422" y="203616"/>
                    </a:moveTo>
                    <a:cubicBezTo>
                      <a:pt x="369422" y="316070"/>
                      <a:pt x="286724" y="407232"/>
                      <a:pt x="184711" y="407232"/>
                    </a:cubicBezTo>
                    <a:cubicBezTo>
                      <a:pt x="82698" y="407232"/>
                      <a:pt x="0" y="316070"/>
                      <a:pt x="0" y="203616"/>
                    </a:cubicBezTo>
                    <a:cubicBezTo>
                      <a:pt x="0" y="91162"/>
                      <a:pt x="82698" y="0"/>
                      <a:pt x="184711" y="0"/>
                    </a:cubicBezTo>
                    <a:cubicBezTo>
                      <a:pt x="286724" y="0"/>
                      <a:pt x="369422" y="91162"/>
                      <a:pt x="369422" y="203616"/>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5" name="Google Shape;125;p8"/>
              <p:cNvSpPr/>
              <p:nvPr/>
            </p:nvSpPr>
            <p:spPr>
              <a:xfrm>
                <a:off x="3338101" y="1929495"/>
                <a:ext cx="854444" cy="852091"/>
              </a:xfrm>
              <a:custGeom>
                <a:rect b="b" l="l" r="r" t="t"/>
                <a:pathLst>
                  <a:path extrusionOk="0" h="852091" w="854444">
                    <a:moveTo>
                      <a:pt x="631786" y="564187"/>
                    </a:moveTo>
                    <a:lnTo>
                      <a:pt x="205667" y="348589"/>
                    </a:lnTo>
                    <a:lnTo>
                      <a:pt x="382058" y="0"/>
                    </a:lnTo>
                    <a:cubicBezTo>
                      <a:pt x="167344" y="22582"/>
                      <a:pt x="0" y="204122"/>
                      <a:pt x="0" y="424869"/>
                    </a:cubicBezTo>
                    <a:cubicBezTo>
                      <a:pt x="0" y="660841"/>
                      <a:pt x="191250" y="852091"/>
                      <a:pt x="427222" y="852091"/>
                    </a:cubicBezTo>
                    <a:cubicBezTo>
                      <a:pt x="663195" y="852091"/>
                      <a:pt x="854445" y="660841"/>
                      <a:pt x="854445" y="424869"/>
                    </a:cubicBezTo>
                    <a:cubicBezTo>
                      <a:pt x="854445" y="352120"/>
                      <a:pt x="836203" y="283564"/>
                      <a:pt x="804131" y="223615"/>
                    </a:cubicBezTo>
                    <a:lnTo>
                      <a:pt x="631786" y="564187"/>
                    </a:lnTo>
                    <a:close/>
                  </a:path>
                </a:pathLst>
              </a:custGeom>
              <a:gradFill>
                <a:gsLst>
                  <a:gs pos="0">
                    <a:srgbClr val="D8D8D8"/>
                  </a:gs>
                  <a:gs pos="49000">
                    <a:srgbClr val="D8D8D8"/>
                  </a:gs>
                  <a:gs pos="100000">
                    <a:srgbClr val="7F7F7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126" name="Google Shape;126;p8"/>
            <p:cNvGrpSpPr/>
            <p:nvPr/>
          </p:nvGrpSpPr>
          <p:grpSpPr>
            <a:xfrm>
              <a:off x="3205460" y="4346095"/>
              <a:ext cx="2230125" cy="2104626"/>
              <a:chOff x="3205460" y="4346095"/>
              <a:chExt cx="2230125" cy="2104626"/>
            </a:xfrm>
          </p:grpSpPr>
          <p:sp>
            <p:nvSpPr>
              <p:cNvPr id="127" name="Google Shape;127;p8"/>
              <p:cNvSpPr/>
              <p:nvPr/>
            </p:nvSpPr>
            <p:spPr>
              <a:xfrm>
                <a:off x="3800768" y="5020806"/>
                <a:ext cx="1030920" cy="1365158"/>
              </a:xfrm>
              <a:custGeom>
                <a:rect b="b" l="l" r="r" t="t"/>
                <a:pathLst>
                  <a:path extrusionOk="0" h="1365158" w="1030920">
                    <a:moveTo>
                      <a:pt x="0" y="294925"/>
                    </a:moveTo>
                    <a:cubicBezTo>
                      <a:pt x="7429" y="255130"/>
                      <a:pt x="32218" y="224383"/>
                      <a:pt x="54727" y="193121"/>
                    </a:cubicBezTo>
                    <a:cubicBezTo>
                      <a:pt x="102539" y="126919"/>
                      <a:pt x="158884" y="67926"/>
                      <a:pt x="214641" y="8345"/>
                    </a:cubicBezTo>
                    <a:cubicBezTo>
                      <a:pt x="226263" y="-4160"/>
                      <a:pt x="230382" y="-2469"/>
                      <a:pt x="237370" y="12464"/>
                    </a:cubicBezTo>
                    <a:cubicBezTo>
                      <a:pt x="284815" y="115150"/>
                      <a:pt x="348663" y="207097"/>
                      <a:pt x="429282" y="286171"/>
                    </a:cubicBezTo>
                    <a:cubicBezTo>
                      <a:pt x="549402" y="404084"/>
                      <a:pt x="691441" y="485071"/>
                      <a:pt x="853930" y="529868"/>
                    </a:cubicBezTo>
                    <a:cubicBezTo>
                      <a:pt x="900713" y="542740"/>
                      <a:pt x="948157" y="552008"/>
                      <a:pt x="995896" y="559806"/>
                    </a:cubicBezTo>
                    <a:cubicBezTo>
                      <a:pt x="1007371" y="561645"/>
                      <a:pt x="1010387" y="566279"/>
                      <a:pt x="1011784" y="577018"/>
                    </a:cubicBezTo>
                    <a:cubicBezTo>
                      <a:pt x="1017301" y="618652"/>
                      <a:pt x="1023848" y="659991"/>
                      <a:pt x="1030321" y="701478"/>
                    </a:cubicBezTo>
                    <a:cubicBezTo>
                      <a:pt x="1032454" y="715086"/>
                      <a:pt x="1028629" y="727149"/>
                      <a:pt x="1023039" y="738919"/>
                    </a:cubicBezTo>
                    <a:cubicBezTo>
                      <a:pt x="953600" y="885004"/>
                      <a:pt x="874894" y="1025719"/>
                      <a:pt x="776327" y="1154298"/>
                    </a:cubicBezTo>
                    <a:cubicBezTo>
                      <a:pt x="716230" y="1232784"/>
                      <a:pt x="649366" y="1304797"/>
                      <a:pt x="562421" y="1354816"/>
                    </a:cubicBezTo>
                    <a:cubicBezTo>
                      <a:pt x="552859" y="1360333"/>
                      <a:pt x="543296" y="1365702"/>
                      <a:pt x="531748" y="1365114"/>
                    </a:cubicBezTo>
                    <a:cubicBezTo>
                      <a:pt x="536970" y="1307077"/>
                      <a:pt x="527702" y="1249849"/>
                      <a:pt x="520052" y="1192916"/>
                    </a:cubicBezTo>
                    <a:cubicBezTo>
                      <a:pt x="500339" y="1047787"/>
                      <a:pt x="472240" y="904349"/>
                      <a:pt x="435829" y="762457"/>
                    </a:cubicBezTo>
                    <a:cubicBezTo>
                      <a:pt x="409201" y="658814"/>
                      <a:pt x="381470" y="555540"/>
                      <a:pt x="331156" y="460135"/>
                    </a:cubicBezTo>
                    <a:cubicBezTo>
                      <a:pt x="283270" y="369144"/>
                      <a:pt x="213170" y="301839"/>
                      <a:pt x="119090" y="259912"/>
                    </a:cubicBezTo>
                    <a:cubicBezTo>
                      <a:pt x="73925" y="239830"/>
                      <a:pt x="42737" y="247407"/>
                      <a:pt x="13167" y="285804"/>
                    </a:cubicBezTo>
                    <a:cubicBezTo>
                      <a:pt x="9563" y="290217"/>
                      <a:pt x="7871" y="296984"/>
                      <a:pt x="0" y="294925"/>
                    </a:cubicBezTo>
                    <a:lnTo>
                      <a:pt x="0" y="294925"/>
                    </a:ln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8" name="Google Shape;128;p8"/>
              <p:cNvSpPr/>
              <p:nvPr/>
            </p:nvSpPr>
            <p:spPr>
              <a:xfrm>
                <a:off x="4055172" y="4619930"/>
                <a:ext cx="769844" cy="942850"/>
              </a:xfrm>
              <a:custGeom>
                <a:rect b="b" l="l" r="r" t="t"/>
                <a:pathLst>
                  <a:path extrusionOk="0" h="942850" w="769844">
                    <a:moveTo>
                      <a:pt x="734357" y="738244"/>
                    </a:moveTo>
                    <a:cubicBezTo>
                      <a:pt x="745170" y="797384"/>
                      <a:pt x="755909" y="856598"/>
                      <a:pt x="766943" y="915739"/>
                    </a:cubicBezTo>
                    <a:cubicBezTo>
                      <a:pt x="772460" y="945529"/>
                      <a:pt x="772754" y="945456"/>
                      <a:pt x="743552" y="940160"/>
                    </a:cubicBezTo>
                    <a:cubicBezTo>
                      <a:pt x="589301" y="912208"/>
                      <a:pt x="447188" y="854906"/>
                      <a:pt x="319786" y="763107"/>
                    </a:cubicBezTo>
                    <a:cubicBezTo>
                      <a:pt x="239020" y="704849"/>
                      <a:pt x="166787" y="637397"/>
                      <a:pt x="107646" y="556998"/>
                    </a:cubicBezTo>
                    <a:cubicBezTo>
                      <a:pt x="68293" y="503448"/>
                      <a:pt x="32029" y="447765"/>
                      <a:pt x="3195" y="387522"/>
                    </a:cubicBezTo>
                    <a:cubicBezTo>
                      <a:pt x="-1734" y="377150"/>
                      <a:pt x="-1366" y="370898"/>
                      <a:pt x="7167" y="362439"/>
                    </a:cubicBezTo>
                    <a:cubicBezTo>
                      <a:pt x="131185" y="238715"/>
                      <a:pt x="261602" y="122126"/>
                      <a:pt x="395256" y="9215"/>
                    </a:cubicBezTo>
                    <a:cubicBezTo>
                      <a:pt x="407761" y="-1377"/>
                      <a:pt x="420928" y="-1598"/>
                      <a:pt x="435272" y="2374"/>
                    </a:cubicBezTo>
                    <a:cubicBezTo>
                      <a:pt x="464621" y="10539"/>
                      <a:pt x="486247" y="30032"/>
                      <a:pt x="505225" y="52688"/>
                    </a:cubicBezTo>
                    <a:cubicBezTo>
                      <a:pt x="553773" y="110724"/>
                      <a:pt x="582608" y="179280"/>
                      <a:pt x="609235" y="249086"/>
                    </a:cubicBezTo>
                    <a:cubicBezTo>
                      <a:pt x="616812" y="268947"/>
                      <a:pt x="624168" y="288881"/>
                      <a:pt x="631744" y="308815"/>
                    </a:cubicBezTo>
                    <a:cubicBezTo>
                      <a:pt x="673304" y="450193"/>
                      <a:pt x="705155" y="593851"/>
                      <a:pt x="734357" y="738244"/>
                    </a:cubicBezTo>
                    <a:lnTo>
                      <a:pt x="734357" y="738244"/>
                    </a:lnTo>
                    <a:close/>
                  </a:path>
                </a:pathLst>
              </a:custGeom>
              <a:gradFill>
                <a:gsLst>
                  <a:gs pos="0">
                    <a:schemeClr val="lt1"/>
                  </a:gs>
                  <a:gs pos="69000">
                    <a:schemeClr val="accent1"/>
                  </a:gs>
                  <a:gs pos="100000">
                    <a:schemeClr val="accent1"/>
                  </a:gs>
                </a:gsLst>
                <a:lin ang="7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9" name="Google Shape;129;p8"/>
              <p:cNvSpPr/>
              <p:nvPr/>
            </p:nvSpPr>
            <p:spPr>
              <a:xfrm>
                <a:off x="3205460" y="5313407"/>
                <a:ext cx="1090868" cy="1137314"/>
              </a:xfrm>
              <a:custGeom>
                <a:rect b="b" l="l" r="r" t="t"/>
                <a:pathLst>
                  <a:path extrusionOk="0" h="1137314" w="1090868">
                    <a:moveTo>
                      <a:pt x="969201" y="424324"/>
                    </a:moveTo>
                    <a:cubicBezTo>
                      <a:pt x="942205" y="335687"/>
                      <a:pt x="909105" y="249772"/>
                      <a:pt x="860115" y="170550"/>
                    </a:cubicBezTo>
                    <a:cubicBezTo>
                      <a:pt x="832531" y="126416"/>
                      <a:pt x="803917" y="83237"/>
                      <a:pt x="758753" y="54550"/>
                    </a:cubicBezTo>
                    <a:moveTo>
                      <a:pt x="759268" y="54035"/>
                    </a:moveTo>
                    <a:cubicBezTo>
                      <a:pt x="714618" y="26083"/>
                      <a:pt x="662540" y="11519"/>
                      <a:pt x="610314" y="5193"/>
                    </a:cubicBezTo>
                    <a:cubicBezTo>
                      <a:pt x="465699" y="-12314"/>
                      <a:pt x="319026" y="17698"/>
                      <a:pt x="178016" y="46827"/>
                    </a:cubicBezTo>
                    <a:cubicBezTo>
                      <a:pt x="102987" y="62421"/>
                      <a:pt x="45244" y="97728"/>
                      <a:pt x="889" y="158266"/>
                    </a:cubicBezTo>
                    <a:cubicBezTo>
                      <a:pt x="-1832" y="165916"/>
                      <a:pt x="2507" y="185924"/>
                      <a:pt x="3096" y="188425"/>
                    </a:cubicBezTo>
                    <a:cubicBezTo>
                      <a:pt x="22221" y="262939"/>
                      <a:pt x="58191" y="329287"/>
                      <a:pt x="100633" y="392694"/>
                    </a:cubicBezTo>
                    <a:cubicBezTo>
                      <a:pt x="102031" y="392841"/>
                      <a:pt x="103355" y="392841"/>
                      <a:pt x="104532" y="392694"/>
                    </a:cubicBezTo>
                    <a:cubicBezTo>
                      <a:pt x="103281" y="392768"/>
                      <a:pt x="101957" y="392768"/>
                      <a:pt x="100633" y="392694"/>
                    </a:cubicBezTo>
                    <a:cubicBezTo>
                      <a:pt x="105341" y="393135"/>
                      <a:pt x="122627" y="427413"/>
                      <a:pt x="126158" y="432489"/>
                    </a:cubicBezTo>
                    <a:cubicBezTo>
                      <a:pt x="135500" y="446097"/>
                      <a:pt x="145283" y="459337"/>
                      <a:pt x="155434" y="472357"/>
                    </a:cubicBezTo>
                    <a:cubicBezTo>
                      <a:pt x="174706" y="497220"/>
                      <a:pt x="194860" y="521567"/>
                      <a:pt x="215309" y="545547"/>
                    </a:cubicBezTo>
                    <a:cubicBezTo>
                      <a:pt x="243629" y="579016"/>
                      <a:pt x="273126" y="611528"/>
                      <a:pt x="303652" y="643011"/>
                    </a:cubicBezTo>
                    <a:cubicBezTo>
                      <a:pt x="353304" y="694207"/>
                      <a:pt x="406706" y="741651"/>
                      <a:pt x="462316" y="786374"/>
                    </a:cubicBezTo>
                    <a:cubicBezTo>
                      <a:pt x="516822" y="830215"/>
                      <a:pt x="573020" y="876335"/>
                      <a:pt x="633631" y="911349"/>
                    </a:cubicBezTo>
                    <a:cubicBezTo>
                      <a:pt x="633411" y="905758"/>
                      <a:pt x="635470" y="902448"/>
                      <a:pt x="638266" y="897667"/>
                    </a:cubicBezTo>
                    <a:cubicBezTo>
                      <a:pt x="633926" y="899726"/>
                      <a:pt x="632969" y="906053"/>
                      <a:pt x="635103" y="910466"/>
                    </a:cubicBezTo>
                    <a:cubicBezTo>
                      <a:pt x="637236" y="914879"/>
                      <a:pt x="641576" y="917748"/>
                      <a:pt x="645621" y="920470"/>
                    </a:cubicBezTo>
                    <a:cubicBezTo>
                      <a:pt x="760592" y="996676"/>
                      <a:pt x="877843" y="1068026"/>
                      <a:pt x="998845" y="1134375"/>
                    </a:cubicBezTo>
                    <a:cubicBezTo>
                      <a:pt x="1007819" y="1139304"/>
                      <a:pt x="1013998" y="1137465"/>
                      <a:pt x="1021648" y="1133051"/>
                    </a:cubicBezTo>
                    <a:cubicBezTo>
                      <a:pt x="1048643" y="1117604"/>
                      <a:pt x="1068724" y="1095316"/>
                      <a:pt x="1085349" y="1069497"/>
                    </a:cubicBezTo>
                    <a:cubicBezTo>
                      <a:pt x="1096382" y="1045665"/>
                      <a:pt x="1087629" y="1021832"/>
                      <a:pt x="1086673" y="997632"/>
                    </a:cubicBezTo>
                    <a:cubicBezTo>
                      <a:pt x="1084319" y="939227"/>
                      <a:pt x="1072770" y="882293"/>
                      <a:pt x="1063355" y="824992"/>
                    </a:cubicBezTo>
                    <a:cubicBezTo>
                      <a:pt x="1062546" y="819843"/>
                      <a:pt x="1061663" y="816239"/>
                      <a:pt x="1060560" y="813811"/>
                    </a:cubicBezTo>
                    <a:cubicBezTo>
                      <a:pt x="1037977" y="695236"/>
                      <a:pt x="1016940" y="576956"/>
                      <a:pt x="981412" y="461323"/>
                    </a:cubicBezTo>
                    <a:cubicBezTo>
                      <a:pt x="977587" y="448892"/>
                      <a:pt x="974056" y="436314"/>
                      <a:pt x="969422" y="424177"/>
                    </a:cubicBezTo>
                    <a:moveTo>
                      <a:pt x="1058279" y="811016"/>
                    </a:moveTo>
                    <a:cubicBezTo>
                      <a:pt x="1058132" y="810869"/>
                      <a:pt x="1057912" y="810722"/>
                      <a:pt x="1057691" y="810648"/>
                    </a:cubicBezTo>
                    <a:cubicBezTo>
                      <a:pt x="1057838" y="810648"/>
                      <a:pt x="1058132" y="810869"/>
                      <a:pt x="1058279" y="811016"/>
                    </a:cubicBezTo>
                    <a:lnTo>
                      <a:pt x="1058279" y="811016"/>
                    </a:lnTo>
                    <a:close/>
                    <a:moveTo>
                      <a:pt x="1056588" y="810207"/>
                    </a:moveTo>
                    <a:cubicBezTo>
                      <a:pt x="1056293" y="810207"/>
                      <a:pt x="1055999" y="810207"/>
                      <a:pt x="1055631" y="810207"/>
                    </a:cubicBezTo>
                    <a:cubicBezTo>
                      <a:pt x="1055926" y="810207"/>
                      <a:pt x="1056220" y="810207"/>
                      <a:pt x="1056588" y="810207"/>
                    </a:cubicBezTo>
                    <a:lnTo>
                      <a:pt x="1056588" y="810207"/>
                    </a:lnTo>
                    <a:close/>
                    <a:moveTo>
                      <a:pt x="1024590" y="644408"/>
                    </a:moveTo>
                    <a:cubicBezTo>
                      <a:pt x="1024958" y="643967"/>
                      <a:pt x="1025326" y="643452"/>
                      <a:pt x="1025693" y="642937"/>
                    </a:cubicBezTo>
                    <a:cubicBezTo>
                      <a:pt x="1025326" y="643452"/>
                      <a:pt x="1024958" y="643893"/>
                      <a:pt x="1024590" y="644408"/>
                    </a:cubicBezTo>
                    <a:lnTo>
                      <a:pt x="1024590" y="644408"/>
                    </a:lnTo>
                    <a:close/>
                    <a:moveTo>
                      <a:pt x="679678" y="28364"/>
                    </a:moveTo>
                    <a:cubicBezTo>
                      <a:pt x="679752" y="28364"/>
                      <a:pt x="679826" y="28290"/>
                      <a:pt x="679899" y="28290"/>
                    </a:cubicBezTo>
                    <a:cubicBezTo>
                      <a:pt x="679826" y="28290"/>
                      <a:pt x="679752" y="28364"/>
                      <a:pt x="679678" y="28364"/>
                    </a:cubicBezTo>
                    <a:lnTo>
                      <a:pt x="679678" y="28364"/>
                    </a:lnTo>
                    <a:close/>
                  </a:path>
                </a:pathLst>
              </a:custGeom>
              <a:gradFill>
                <a:gsLst>
                  <a:gs pos="0">
                    <a:schemeClr val="dk1"/>
                  </a:gs>
                  <a:gs pos="34000">
                    <a:srgbClr val="595959"/>
                  </a:gs>
                  <a:gs pos="48000">
                    <a:srgbClr val="D8D8D8"/>
                  </a:gs>
                  <a:gs pos="57528">
                    <a:srgbClr val="D8D8D8"/>
                  </a:gs>
                  <a:gs pos="74000">
                    <a:srgbClr val="7F7F7F"/>
                  </a:gs>
                  <a:gs pos="100000">
                    <a:schemeClr val="dk1"/>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0" name="Google Shape;130;p8"/>
              <p:cNvSpPr/>
              <p:nvPr/>
            </p:nvSpPr>
            <p:spPr>
              <a:xfrm>
                <a:off x="3795692" y="5270297"/>
                <a:ext cx="538787" cy="1117431"/>
              </a:xfrm>
              <a:custGeom>
                <a:rect b="b" l="l" r="r" t="t"/>
                <a:pathLst>
                  <a:path extrusionOk="0" h="1117431" w="538787">
                    <a:moveTo>
                      <a:pt x="525422" y="943572"/>
                    </a:moveTo>
                    <a:cubicBezTo>
                      <a:pt x="505635" y="798516"/>
                      <a:pt x="477462" y="655005"/>
                      <a:pt x="440904" y="513187"/>
                    </a:cubicBezTo>
                    <a:cubicBezTo>
                      <a:pt x="414203" y="409544"/>
                      <a:pt x="386398" y="306343"/>
                      <a:pt x="335937" y="210938"/>
                    </a:cubicBezTo>
                    <a:cubicBezTo>
                      <a:pt x="287904" y="119948"/>
                      <a:pt x="217583" y="52643"/>
                      <a:pt x="123283" y="10789"/>
                    </a:cubicBezTo>
                    <a:cubicBezTo>
                      <a:pt x="77971" y="-9293"/>
                      <a:pt x="46709" y="-1716"/>
                      <a:pt x="16992" y="36681"/>
                    </a:cubicBezTo>
                    <a:cubicBezTo>
                      <a:pt x="13608" y="41021"/>
                      <a:pt x="11843" y="47788"/>
                      <a:pt x="3972" y="45728"/>
                    </a:cubicBezTo>
                    <a:cubicBezTo>
                      <a:pt x="2648" y="45728"/>
                      <a:pt x="1251" y="45655"/>
                      <a:pt x="0" y="45655"/>
                    </a:cubicBezTo>
                    <a:cubicBezTo>
                      <a:pt x="55536" y="49553"/>
                      <a:pt x="110851" y="63456"/>
                      <a:pt x="159179" y="91628"/>
                    </a:cubicBezTo>
                    <a:cubicBezTo>
                      <a:pt x="208242" y="120169"/>
                      <a:pt x="240313" y="166142"/>
                      <a:pt x="269809" y="213292"/>
                    </a:cubicBezTo>
                    <a:cubicBezTo>
                      <a:pt x="326963" y="304578"/>
                      <a:pt x="364404" y="409029"/>
                      <a:pt x="393533" y="512010"/>
                    </a:cubicBezTo>
                    <a:cubicBezTo>
                      <a:pt x="424869" y="622861"/>
                      <a:pt x="450467" y="735331"/>
                      <a:pt x="469959" y="848830"/>
                    </a:cubicBezTo>
                    <a:cubicBezTo>
                      <a:pt x="477536" y="893332"/>
                      <a:pt x="484303" y="938055"/>
                      <a:pt x="490114" y="982852"/>
                    </a:cubicBezTo>
                    <a:cubicBezTo>
                      <a:pt x="494895" y="1019851"/>
                      <a:pt x="511740" y="1077006"/>
                      <a:pt x="495190" y="1112607"/>
                    </a:cubicBezTo>
                    <a:cubicBezTo>
                      <a:pt x="508798" y="1119375"/>
                      <a:pt x="522994" y="1117536"/>
                      <a:pt x="537265" y="1115918"/>
                    </a:cubicBezTo>
                    <a:cubicBezTo>
                      <a:pt x="542487" y="1057660"/>
                      <a:pt x="533219" y="1000506"/>
                      <a:pt x="525422" y="943572"/>
                    </a:cubicBezTo>
                    <a:lnTo>
                      <a:pt x="525422" y="943572"/>
                    </a:lnTo>
                    <a:close/>
                  </a:path>
                </a:pathLst>
              </a:custGeom>
              <a:solidFill>
                <a:srgbClr val="74757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31" name="Google Shape;131;p8"/>
              <p:cNvSpPr/>
              <p:nvPr/>
            </p:nvSpPr>
            <p:spPr>
              <a:xfrm>
                <a:off x="4759821" y="4346095"/>
                <a:ext cx="675764" cy="584414"/>
              </a:xfrm>
              <a:custGeom>
                <a:rect b="b" l="l" r="r" t="t"/>
                <a:pathLst>
                  <a:path extrusionOk="0" h="584414" w="675764">
                    <a:moveTo>
                      <a:pt x="41919" y="0"/>
                    </a:moveTo>
                    <a:cubicBezTo>
                      <a:pt x="40668" y="1324"/>
                      <a:pt x="39418" y="2575"/>
                      <a:pt x="38241" y="3972"/>
                    </a:cubicBezTo>
                    <a:cubicBezTo>
                      <a:pt x="-48998" y="107100"/>
                      <a:pt x="18086" y="307177"/>
                      <a:pt x="188004" y="450834"/>
                    </a:cubicBezTo>
                    <a:cubicBezTo>
                      <a:pt x="357922" y="594566"/>
                      <a:pt x="566311" y="627446"/>
                      <a:pt x="653550" y="524318"/>
                    </a:cubicBezTo>
                    <a:cubicBezTo>
                      <a:pt x="662598" y="513579"/>
                      <a:pt x="669954" y="501736"/>
                      <a:pt x="675764" y="489084"/>
                    </a:cubicBezTo>
                    <a:cubicBezTo>
                      <a:pt x="410442" y="406700"/>
                      <a:pt x="186312" y="230897"/>
                      <a:pt x="41919" y="0"/>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2" name="Google Shape;132;p8"/>
              <p:cNvSpPr/>
              <p:nvPr/>
            </p:nvSpPr>
            <p:spPr>
              <a:xfrm>
                <a:off x="4664187" y="4696597"/>
                <a:ext cx="460396" cy="589049"/>
              </a:xfrm>
              <a:custGeom>
                <a:rect b="b" l="l" r="r" t="t"/>
                <a:pathLst>
                  <a:path extrusionOk="0" h="589049" w="460396">
                    <a:moveTo>
                      <a:pt x="283638" y="100406"/>
                    </a:moveTo>
                    <a:cubicBezTo>
                      <a:pt x="246639" y="69071"/>
                      <a:pt x="214494" y="35087"/>
                      <a:pt x="187792" y="0"/>
                    </a:cubicBezTo>
                    <a:lnTo>
                      <a:pt x="0" y="171830"/>
                    </a:lnTo>
                    <a:cubicBezTo>
                      <a:pt x="74" y="172051"/>
                      <a:pt x="147" y="172272"/>
                      <a:pt x="221" y="172493"/>
                    </a:cubicBezTo>
                    <a:cubicBezTo>
                      <a:pt x="7797" y="192353"/>
                      <a:pt x="15153" y="212287"/>
                      <a:pt x="22729" y="232221"/>
                    </a:cubicBezTo>
                    <a:cubicBezTo>
                      <a:pt x="57301" y="349840"/>
                      <a:pt x="85106" y="469150"/>
                      <a:pt x="110336" y="589049"/>
                    </a:cubicBezTo>
                    <a:lnTo>
                      <a:pt x="460397" y="206182"/>
                    </a:lnTo>
                    <a:cubicBezTo>
                      <a:pt x="401109" y="183747"/>
                      <a:pt x="340277" y="148292"/>
                      <a:pt x="283638" y="100406"/>
                    </a:cubicBezTo>
                    <a:close/>
                  </a:path>
                </a:pathLst>
              </a:custGeom>
              <a:solidFill>
                <a:srgbClr val="BFBF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133" name="Google Shape;133;p8"/>
            <p:cNvGrpSpPr/>
            <p:nvPr/>
          </p:nvGrpSpPr>
          <p:grpSpPr>
            <a:xfrm>
              <a:off x="5803843" y="4376759"/>
              <a:ext cx="1480388" cy="2410138"/>
              <a:chOff x="5803843" y="4376759"/>
              <a:chExt cx="1480388" cy="2410138"/>
            </a:xfrm>
          </p:grpSpPr>
          <p:sp>
            <p:nvSpPr>
              <p:cNvPr id="134" name="Google Shape;134;p8"/>
              <p:cNvSpPr/>
              <p:nvPr/>
            </p:nvSpPr>
            <p:spPr>
              <a:xfrm>
                <a:off x="5803843" y="5605791"/>
                <a:ext cx="1217634" cy="902297"/>
              </a:xfrm>
              <a:custGeom>
                <a:rect b="b" l="l" r="r" t="t"/>
                <a:pathLst>
                  <a:path extrusionOk="0" h="902297" w="1217634">
                    <a:moveTo>
                      <a:pt x="1166751" y="521564"/>
                    </a:moveTo>
                    <a:cubicBezTo>
                      <a:pt x="1189627" y="488169"/>
                      <a:pt x="1193894" y="448889"/>
                      <a:pt x="1199999" y="410860"/>
                    </a:cubicBezTo>
                    <a:cubicBezTo>
                      <a:pt x="1212946" y="330241"/>
                      <a:pt x="1214858" y="248665"/>
                      <a:pt x="1217580" y="167090"/>
                    </a:cubicBezTo>
                    <a:cubicBezTo>
                      <a:pt x="1218168" y="150025"/>
                      <a:pt x="1214122" y="148333"/>
                      <a:pt x="1198602" y="153997"/>
                    </a:cubicBezTo>
                    <a:cubicBezTo>
                      <a:pt x="1092385" y="193056"/>
                      <a:pt x="982269" y="212916"/>
                      <a:pt x="869358" y="211813"/>
                    </a:cubicBezTo>
                    <a:cubicBezTo>
                      <a:pt x="701058" y="210268"/>
                      <a:pt x="543351" y="167090"/>
                      <a:pt x="396751" y="83823"/>
                    </a:cubicBezTo>
                    <a:cubicBezTo>
                      <a:pt x="354529" y="59843"/>
                      <a:pt x="314513" y="32847"/>
                      <a:pt x="275160" y="4602"/>
                    </a:cubicBezTo>
                    <a:cubicBezTo>
                      <a:pt x="265744" y="-2240"/>
                      <a:pt x="260375" y="-1063"/>
                      <a:pt x="251769" y="5558"/>
                    </a:cubicBezTo>
                    <a:cubicBezTo>
                      <a:pt x="218447" y="31082"/>
                      <a:pt x="184610" y="55724"/>
                      <a:pt x="150627" y="80439"/>
                    </a:cubicBezTo>
                    <a:cubicBezTo>
                      <a:pt x="139520" y="88531"/>
                      <a:pt x="133709" y="99785"/>
                      <a:pt x="129295" y="112069"/>
                    </a:cubicBezTo>
                    <a:cubicBezTo>
                      <a:pt x="75083" y="264480"/>
                      <a:pt x="31243" y="419613"/>
                      <a:pt x="9985" y="580263"/>
                    </a:cubicBezTo>
                    <a:cubicBezTo>
                      <a:pt x="-2961" y="678241"/>
                      <a:pt x="-6639" y="776441"/>
                      <a:pt x="19474" y="873316"/>
                    </a:cubicBezTo>
                    <a:cubicBezTo>
                      <a:pt x="22342" y="883982"/>
                      <a:pt x="25285" y="894501"/>
                      <a:pt x="33891" y="902298"/>
                    </a:cubicBezTo>
                    <a:cubicBezTo>
                      <a:pt x="71258" y="857575"/>
                      <a:pt x="118262" y="823665"/>
                      <a:pt x="163941" y="788799"/>
                    </a:cubicBezTo>
                    <a:cubicBezTo>
                      <a:pt x="280456" y="700162"/>
                      <a:pt x="401826" y="618586"/>
                      <a:pt x="527904" y="543999"/>
                    </a:cubicBezTo>
                    <a:cubicBezTo>
                      <a:pt x="619998" y="489493"/>
                      <a:pt x="712607" y="436164"/>
                      <a:pt x="815661" y="404239"/>
                    </a:cubicBezTo>
                    <a:cubicBezTo>
                      <a:pt x="913860" y="373787"/>
                      <a:pt x="1011030" y="375699"/>
                      <a:pt x="1107170" y="412625"/>
                    </a:cubicBezTo>
                    <a:cubicBezTo>
                      <a:pt x="1153290" y="430353"/>
                      <a:pt x="1169988" y="457790"/>
                      <a:pt x="1163809" y="505822"/>
                    </a:cubicBezTo>
                    <a:cubicBezTo>
                      <a:pt x="1163294" y="511487"/>
                      <a:pt x="1159690" y="517445"/>
                      <a:pt x="1166751" y="521564"/>
                    </a:cubicBezTo>
                    <a:lnTo>
                      <a:pt x="1166751" y="521564"/>
                    </a:ln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5" name="Google Shape;135;p8"/>
              <p:cNvSpPr/>
              <p:nvPr/>
            </p:nvSpPr>
            <p:spPr>
              <a:xfrm>
                <a:off x="6073853" y="5134554"/>
                <a:ext cx="947423" cy="648427"/>
              </a:xfrm>
              <a:custGeom>
                <a:rect b="b" l="l" r="r" t="t"/>
                <a:pathLst>
                  <a:path extrusionOk="0" h="648427" w="947423">
                    <a:moveTo>
                      <a:pt x="167492" y="323721"/>
                    </a:moveTo>
                    <a:cubicBezTo>
                      <a:pt x="117988" y="357926"/>
                      <a:pt x="68557" y="392130"/>
                      <a:pt x="18906" y="426187"/>
                    </a:cubicBezTo>
                    <a:cubicBezTo>
                      <a:pt x="-6104" y="443400"/>
                      <a:pt x="-6251" y="443105"/>
                      <a:pt x="18170" y="460024"/>
                    </a:cubicBezTo>
                    <a:cubicBezTo>
                      <a:pt x="147043" y="549323"/>
                      <a:pt x="287979" y="609345"/>
                      <a:pt x="443039" y="634502"/>
                    </a:cubicBezTo>
                    <a:cubicBezTo>
                      <a:pt x="541312" y="650391"/>
                      <a:pt x="640100" y="653848"/>
                      <a:pt x="738814" y="638768"/>
                    </a:cubicBezTo>
                    <a:cubicBezTo>
                      <a:pt x="804501" y="628691"/>
                      <a:pt x="869526" y="615009"/>
                      <a:pt x="932491" y="592795"/>
                    </a:cubicBezTo>
                    <a:cubicBezTo>
                      <a:pt x="943304" y="588970"/>
                      <a:pt x="947423" y="584262"/>
                      <a:pt x="947423" y="572273"/>
                    </a:cubicBezTo>
                    <a:cubicBezTo>
                      <a:pt x="947202" y="397132"/>
                      <a:pt x="937419" y="222506"/>
                      <a:pt x="922781" y="48028"/>
                    </a:cubicBezTo>
                    <a:cubicBezTo>
                      <a:pt x="921384" y="31698"/>
                      <a:pt x="912262" y="22209"/>
                      <a:pt x="899317" y="14927"/>
                    </a:cubicBezTo>
                    <a:cubicBezTo>
                      <a:pt x="872762" y="-79"/>
                      <a:pt x="843707" y="-1550"/>
                      <a:pt x="814284" y="1024"/>
                    </a:cubicBezTo>
                    <a:cubicBezTo>
                      <a:pt x="738961" y="7718"/>
                      <a:pt x="670038" y="35817"/>
                      <a:pt x="601923" y="66343"/>
                    </a:cubicBezTo>
                    <a:cubicBezTo>
                      <a:pt x="582504" y="75023"/>
                      <a:pt x="563232" y="83924"/>
                      <a:pt x="543813" y="92677"/>
                    </a:cubicBezTo>
                    <a:cubicBezTo>
                      <a:pt x="414425" y="163145"/>
                      <a:pt x="290260" y="242220"/>
                      <a:pt x="167492" y="323721"/>
                    </a:cubicBezTo>
                    <a:lnTo>
                      <a:pt x="167492" y="323721"/>
                    </a:lnTo>
                    <a:close/>
                  </a:path>
                </a:pathLst>
              </a:custGeom>
              <a:gradFill>
                <a:gsLst>
                  <a:gs pos="0">
                    <a:schemeClr val="lt1"/>
                  </a:gs>
                  <a:gs pos="69000">
                    <a:schemeClr val="accent1"/>
                  </a:gs>
                  <a:gs pos="100000">
                    <a:schemeClr val="accent1"/>
                  </a:gs>
                </a:gsLst>
                <a:lin ang="27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6" name="Google Shape;136;p8"/>
              <p:cNvSpPr/>
              <p:nvPr/>
            </p:nvSpPr>
            <p:spPr>
              <a:xfrm>
                <a:off x="5863981" y="6043501"/>
                <a:ext cx="1420250" cy="743396"/>
              </a:xfrm>
              <a:custGeom>
                <a:rect b="b" l="l" r="r" t="t"/>
                <a:pathLst>
                  <a:path extrusionOk="0" h="743396" w="1420250">
                    <a:moveTo>
                      <a:pt x="954129" y="5147"/>
                    </a:moveTo>
                    <a:cubicBezTo>
                      <a:pt x="901903" y="-6548"/>
                      <a:pt x="851075" y="3750"/>
                      <a:pt x="800394" y="15519"/>
                    </a:cubicBezTo>
                    <a:cubicBezTo>
                      <a:pt x="709771" y="36924"/>
                      <a:pt x="625621" y="74292"/>
                      <a:pt x="543825" y="117838"/>
                    </a:cubicBezTo>
                    <a:moveTo>
                      <a:pt x="543678" y="117691"/>
                    </a:moveTo>
                    <a:cubicBezTo>
                      <a:pt x="531835" y="122987"/>
                      <a:pt x="520434" y="129386"/>
                      <a:pt x="508958" y="135492"/>
                    </a:cubicBezTo>
                    <a:cubicBezTo>
                      <a:pt x="402079" y="192131"/>
                      <a:pt x="303586" y="260907"/>
                      <a:pt x="203768" y="328801"/>
                    </a:cubicBezTo>
                    <a:cubicBezTo>
                      <a:pt x="201267" y="329757"/>
                      <a:pt x="198104" y="331743"/>
                      <a:pt x="193911" y="334759"/>
                    </a:cubicBezTo>
                    <a:cubicBezTo>
                      <a:pt x="146687" y="368596"/>
                      <a:pt x="98287" y="400740"/>
                      <a:pt x="55329" y="440388"/>
                    </a:cubicBezTo>
                    <a:cubicBezTo>
                      <a:pt x="37528" y="456791"/>
                      <a:pt x="14505" y="467384"/>
                      <a:pt x="5457" y="492099"/>
                    </a:cubicBezTo>
                    <a:cubicBezTo>
                      <a:pt x="-1016" y="522110"/>
                      <a:pt x="-2634" y="552048"/>
                      <a:pt x="5604" y="582060"/>
                    </a:cubicBezTo>
                    <a:cubicBezTo>
                      <a:pt x="7958" y="590592"/>
                      <a:pt x="10974" y="596257"/>
                      <a:pt x="20831" y="599125"/>
                    </a:cubicBezTo>
                    <a:cubicBezTo>
                      <a:pt x="153234" y="637743"/>
                      <a:pt x="286668" y="670255"/>
                      <a:pt x="421793" y="697619"/>
                    </a:cubicBezTo>
                    <a:cubicBezTo>
                      <a:pt x="426574" y="698575"/>
                      <a:pt x="431650" y="699605"/>
                      <a:pt x="436284" y="697986"/>
                    </a:cubicBezTo>
                    <a:cubicBezTo>
                      <a:pt x="440918" y="696368"/>
                      <a:pt x="444743" y="691293"/>
                      <a:pt x="443125" y="686732"/>
                    </a:cubicBezTo>
                    <a:cubicBezTo>
                      <a:pt x="441727" y="692028"/>
                      <a:pt x="440844" y="695853"/>
                      <a:pt x="436725" y="699678"/>
                    </a:cubicBezTo>
                    <a:cubicBezTo>
                      <a:pt x="504398" y="717773"/>
                      <a:pt x="576705" y="724835"/>
                      <a:pt x="646217" y="732411"/>
                    </a:cubicBezTo>
                    <a:cubicBezTo>
                      <a:pt x="717127" y="740062"/>
                      <a:pt x="788477" y="744328"/>
                      <a:pt x="859755" y="743224"/>
                    </a:cubicBezTo>
                    <a:cubicBezTo>
                      <a:pt x="903595" y="742562"/>
                      <a:pt x="947435" y="740429"/>
                      <a:pt x="991129" y="736751"/>
                    </a:cubicBezTo>
                    <a:cubicBezTo>
                      <a:pt x="1022538" y="734177"/>
                      <a:pt x="1054020" y="731308"/>
                      <a:pt x="1085209" y="727336"/>
                    </a:cubicBezTo>
                    <a:cubicBezTo>
                      <a:pt x="1101612" y="725276"/>
                      <a:pt x="1117868" y="722775"/>
                      <a:pt x="1134124" y="719760"/>
                    </a:cubicBezTo>
                    <a:cubicBezTo>
                      <a:pt x="1140230" y="718656"/>
                      <a:pt x="1176714" y="706666"/>
                      <a:pt x="1180392" y="709682"/>
                    </a:cubicBezTo>
                    <a:cubicBezTo>
                      <a:pt x="1179436" y="708800"/>
                      <a:pt x="1178406" y="707843"/>
                      <a:pt x="1177597" y="706887"/>
                    </a:cubicBezTo>
                    <a:cubicBezTo>
                      <a:pt x="1178332" y="707843"/>
                      <a:pt x="1179289" y="708800"/>
                      <a:pt x="1180392" y="709682"/>
                    </a:cubicBezTo>
                    <a:cubicBezTo>
                      <a:pt x="1255200" y="694897"/>
                      <a:pt x="1327581" y="673418"/>
                      <a:pt x="1393783" y="634212"/>
                    </a:cubicBezTo>
                    <a:cubicBezTo>
                      <a:pt x="1395990" y="632888"/>
                      <a:pt x="1413129" y="621781"/>
                      <a:pt x="1416659" y="614425"/>
                    </a:cubicBezTo>
                    <a:cubicBezTo>
                      <a:pt x="1428061" y="540279"/>
                      <a:pt x="1412245" y="474445"/>
                      <a:pt x="1370171" y="410524"/>
                    </a:cubicBezTo>
                    <a:cubicBezTo>
                      <a:pt x="1291023" y="290183"/>
                      <a:pt x="1208565" y="165209"/>
                      <a:pt x="1093962" y="75395"/>
                    </a:cubicBezTo>
                    <a:cubicBezTo>
                      <a:pt x="1052549" y="42883"/>
                      <a:pt x="1005472" y="16402"/>
                      <a:pt x="954129" y="4559"/>
                    </a:cubicBezTo>
                    <a:moveTo>
                      <a:pt x="207446" y="328286"/>
                    </a:moveTo>
                    <a:cubicBezTo>
                      <a:pt x="207667" y="328286"/>
                      <a:pt x="207961" y="328360"/>
                      <a:pt x="208182" y="328433"/>
                    </a:cubicBezTo>
                    <a:cubicBezTo>
                      <a:pt x="207887" y="328360"/>
                      <a:pt x="207667" y="328286"/>
                      <a:pt x="207446" y="328286"/>
                    </a:cubicBezTo>
                    <a:lnTo>
                      <a:pt x="207446" y="328286"/>
                    </a:lnTo>
                    <a:close/>
                    <a:moveTo>
                      <a:pt x="209138" y="328948"/>
                    </a:moveTo>
                    <a:cubicBezTo>
                      <a:pt x="209359" y="329169"/>
                      <a:pt x="209579" y="329389"/>
                      <a:pt x="209800" y="329610"/>
                    </a:cubicBezTo>
                    <a:cubicBezTo>
                      <a:pt x="209579" y="329389"/>
                      <a:pt x="209359" y="329169"/>
                      <a:pt x="209138" y="328948"/>
                    </a:cubicBezTo>
                    <a:lnTo>
                      <a:pt x="209138" y="328948"/>
                    </a:lnTo>
                    <a:close/>
                    <a:moveTo>
                      <a:pt x="349044" y="234353"/>
                    </a:moveTo>
                    <a:cubicBezTo>
                      <a:pt x="349118" y="233765"/>
                      <a:pt x="349118" y="233176"/>
                      <a:pt x="349339" y="232588"/>
                    </a:cubicBezTo>
                    <a:cubicBezTo>
                      <a:pt x="349192" y="233176"/>
                      <a:pt x="349118" y="233765"/>
                      <a:pt x="349044" y="234353"/>
                    </a:cubicBezTo>
                    <a:lnTo>
                      <a:pt x="349044" y="234353"/>
                    </a:lnTo>
                    <a:close/>
                    <a:moveTo>
                      <a:pt x="1028496" y="42662"/>
                    </a:moveTo>
                    <a:cubicBezTo>
                      <a:pt x="1028422" y="42588"/>
                      <a:pt x="1028422" y="42515"/>
                      <a:pt x="1028422" y="42441"/>
                    </a:cubicBezTo>
                    <a:cubicBezTo>
                      <a:pt x="1028496" y="42515"/>
                      <a:pt x="1028496" y="42588"/>
                      <a:pt x="1028496" y="42662"/>
                    </a:cubicBezTo>
                    <a:lnTo>
                      <a:pt x="1028496" y="42662"/>
                    </a:lnTo>
                    <a:close/>
                  </a:path>
                </a:pathLst>
              </a:custGeom>
              <a:gradFill>
                <a:gsLst>
                  <a:gs pos="0">
                    <a:schemeClr val="dk1"/>
                  </a:gs>
                  <a:gs pos="34000">
                    <a:srgbClr val="595959"/>
                  </a:gs>
                  <a:gs pos="48000">
                    <a:srgbClr val="D8D8D8"/>
                  </a:gs>
                  <a:gs pos="57528">
                    <a:srgbClr val="D8D8D8"/>
                  </a:gs>
                  <a:gs pos="74000">
                    <a:srgbClr val="7F7F7F"/>
                  </a:gs>
                  <a:gs pos="100000">
                    <a:schemeClr val="dk1"/>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7" name="Google Shape;137;p8"/>
              <p:cNvSpPr/>
              <p:nvPr/>
            </p:nvSpPr>
            <p:spPr>
              <a:xfrm>
                <a:off x="5837514" y="5989307"/>
                <a:ext cx="1136611" cy="545999"/>
              </a:xfrm>
              <a:custGeom>
                <a:rect b="b" l="l" r="r" t="t"/>
                <a:pathLst>
                  <a:path extrusionOk="0" h="545999" w="1136611">
                    <a:moveTo>
                      <a:pt x="130050" y="405136"/>
                    </a:moveTo>
                    <a:cubicBezTo>
                      <a:pt x="246639" y="316499"/>
                      <a:pt x="368009" y="235071"/>
                      <a:pt x="494160" y="160557"/>
                    </a:cubicBezTo>
                    <a:cubicBezTo>
                      <a:pt x="586327" y="106125"/>
                      <a:pt x="679010" y="52796"/>
                      <a:pt x="782138" y="21019"/>
                    </a:cubicBezTo>
                    <a:cubicBezTo>
                      <a:pt x="880411" y="-9287"/>
                      <a:pt x="977727" y="-7228"/>
                      <a:pt x="1074088" y="29845"/>
                    </a:cubicBezTo>
                    <a:cubicBezTo>
                      <a:pt x="1120355" y="47647"/>
                      <a:pt x="1137053" y="75157"/>
                      <a:pt x="1130948" y="123264"/>
                    </a:cubicBezTo>
                    <a:cubicBezTo>
                      <a:pt x="1130212" y="128780"/>
                      <a:pt x="1126755" y="134812"/>
                      <a:pt x="1133743" y="138858"/>
                    </a:cubicBezTo>
                    <a:cubicBezTo>
                      <a:pt x="1134699" y="139814"/>
                      <a:pt x="1135729" y="140697"/>
                      <a:pt x="1136612" y="141653"/>
                    </a:cubicBezTo>
                    <a:cubicBezTo>
                      <a:pt x="1094610" y="105169"/>
                      <a:pt x="1045621" y="75819"/>
                      <a:pt x="991556" y="61622"/>
                    </a:cubicBezTo>
                    <a:cubicBezTo>
                      <a:pt x="936682" y="47132"/>
                      <a:pt x="881514" y="56988"/>
                      <a:pt x="827302" y="69419"/>
                    </a:cubicBezTo>
                    <a:cubicBezTo>
                      <a:pt x="722335" y="93546"/>
                      <a:pt x="622003" y="140918"/>
                      <a:pt x="528585" y="193217"/>
                    </a:cubicBezTo>
                    <a:cubicBezTo>
                      <a:pt x="428032" y="249415"/>
                      <a:pt x="330494" y="310835"/>
                      <a:pt x="236414" y="377332"/>
                    </a:cubicBezTo>
                    <a:cubicBezTo>
                      <a:pt x="199562" y="403445"/>
                      <a:pt x="163151" y="430220"/>
                      <a:pt x="127402" y="457877"/>
                    </a:cubicBezTo>
                    <a:cubicBezTo>
                      <a:pt x="97905" y="480680"/>
                      <a:pt x="45532" y="509220"/>
                      <a:pt x="32071" y="545999"/>
                    </a:cubicBezTo>
                    <a:cubicBezTo>
                      <a:pt x="17654" y="541144"/>
                      <a:pt x="8900" y="529816"/>
                      <a:pt x="0" y="518562"/>
                    </a:cubicBezTo>
                    <a:cubicBezTo>
                      <a:pt x="37220" y="473766"/>
                      <a:pt x="84297" y="439929"/>
                      <a:pt x="130050" y="405136"/>
                    </a:cubicBezTo>
                    <a:lnTo>
                      <a:pt x="130050" y="405136"/>
                    </a:lnTo>
                    <a:close/>
                  </a:path>
                </a:pathLst>
              </a:custGeom>
              <a:solidFill>
                <a:srgbClr val="74757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38" name="Google Shape;138;p8"/>
              <p:cNvSpPr/>
              <p:nvPr/>
            </p:nvSpPr>
            <p:spPr>
              <a:xfrm>
                <a:off x="6034869" y="4376759"/>
                <a:ext cx="699964" cy="568749"/>
              </a:xfrm>
              <a:custGeom>
                <a:rect b="b" l="l" r="r" t="t"/>
                <a:pathLst>
                  <a:path extrusionOk="0" h="568749" w="699964">
                    <a:moveTo>
                      <a:pt x="659002" y="0"/>
                    </a:moveTo>
                    <a:cubicBezTo>
                      <a:pt x="660253" y="1324"/>
                      <a:pt x="661503" y="2648"/>
                      <a:pt x="662680" y="3972"/>
                    </a:cubicBezTo>
                    <a:cubicBezTo>
                      <a:pt x="750361" y="107320"/>
                      <a:pt x="678127" y="303719"/>
                      <a:pt x="501221" y="442522"/>
                    </a:cubicBezTo>
                    <a:cubicBezTo>
                      <a:pt x="324315" y="581325"/>
                      <a:pt x="109895" y="610087"/>
                      <a:pt x="22141" y="506665"/>
                    </a:cubicBezTo>
                    <a:cubicBezTo>
                      <a:pt x="13020" y="495925"/>
                      <a:pt x="5737" y="484082"/>
                      <a:pt x="0" y="471431"/>
                    </a:cubicBezTo>
                    <a:cubicBezTo>
                      <a:pt x="273781" y="394931"/>
                      <a:pt x="506885" y="225380"/>
                      <a:pt x="659002" y="0"/>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9" name="Google Shape;139;p8"/>
              <p:cNvSpPr/>
              <p:nvPr/>
            </p:nvSpPr>
            <p:spPr>
              <a:xfrm>
                <a:off x="6266575" y="4700412"/>
                <a:ext cx="386471" cy="740357"/>
              </a:xfrm>
              <a:custGeom>
                <a:rect b="b" l="l" r="r" t="t"/>
                <a:pathLst>
                  <a:path extrusionOk="0" h="740357" w="386471">
                    <a:moveTo>
                      <a:pt x="263263" y="123724"/>
                    </a:moveTo>
                    <a:cubicBezTo>
                      <a:pt x="299012" y="90991"/>
                      <a:pt x="364110" y="35160"/>
                      <a:pt x="386472" y="0"/>
                    </a:cubicBezTo>
                    <a:lnTo>
                      <a:pt x="373084" y="523362"/>
                    </a:lnTo>
                    <a:cubicBezTo>
                      <a:pt x="372863" y="523436"/>
                      <a:pt x="372643" y="523583"/>
                      <a:pt x="372422" y="523656"/>
                    </a:cubicBezTo>
                    <a:cubicBezTo>
                      <a:pt x="353003" y="532336"/>
                      <a:pt x="333731" y="541237"/>
                      <a:pt x="314312" y="549990"/>
                    </a:cubicBezTo>
                    <a:cubicBezTo>
                      <a:pt x="206697" y="608689"/>
                      <a:pt x="102686" y="673346"/>
                      <a:pt x="0" y="740357"/>
                    </a:cubicBezTo>
                    <a:lnTo>
                      <a:pt x="19566" y="238032"/>
                    </a:lnTo>
                    <a:cubicBezTo>
                      <a:pt x="105702" y="207065"/>
                      <a:pt x="201916" y="179995"/>
                      <a:pt x="263263" y="123724"/>
                    </a:cubicBezTo>
                    <a:close/>
                  </a:path>
                </a:pathLst>
              </a:custGeom>
              <a:solidFill>
                <a:srgbClr val="BFBF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140" name="Google Shape;140;p8"/>
            <p:cNvSpPr/>
            <p:nvPr/>
          </p:nvSpPr>
          <p:spPr>
            <a:xfrm>
              <a:off x="4507151" y="2718841"/>
              <a:ext cx="2490806" cy="1471298"/>
            </a:xfrm>
            <a:custGeom>
              <a:rect b="b" l="l" r="r" t="t"/>
              <a:pathLst>
                <a:path extrusionOk="0" h="1471298" w="2490806">
                  <a:moveTo>
                    <a:pt x="1245403" y="943891"/>
                  </a:moveTo>
                  <a:cubicBezTo>
                    <a:pt x="1662107" y="943891"/>
                    <a:pt x="2029968" y="1152647"/>
                    <a:pt x="2250347" y="1471299"/>
                  </a:cubicBezTo>
                  <a:cubicBezTo>
                    <a:pt x="2401508" y="1265190"/>
                    <a:pt x="2490807" y="1010828"/>
                    <a:pt x="2490807" y="735649"/>
                  </a:cubicBezTo>
                  <a:cubicBezTo>
                    <a:pt x="2490807" y="460471"/>
                    <a:pt x="2401508" y="206108"/>
                    <a:pt x="2250347" y="0"/>
                  </a:cubicBezTo>
                  <a:cubicBezTo>
                    <a:pt x="2029968" y="318651"/>
                    <a:pt x="1662107" y="527408"/>
                    <a:pt x="1245403" y="527408"/>
                  </a:cubicBezTo>
                  <a:cubicBezTo>
                    <a:pt x="828700" y="527408"/>
                    <a:pt x="460838" y="318651"/>
                    <a:pt x="240460" y="0"/>
                  </a:cubicBezTo>
                  <a:cubicBezTo>
                    <a:pt x="89299" y="206108"/>
                    <a:pt x="0" y="460471"/>
                    <a:pt x="0" y="735649"/>
                  </a:cubicBezTo>
                  <a:cubicBezTo>
                    <a:pt x="0" y="1010828"/>
                    <a:pt x="89299" y="1265190"/>
                    <a:pt x="240460" y="1471299"/>
                  </a:cubicBezTo>
                  <a:cubicBezTo>
                    <a:pt x="460838" y="1152647"/>
                    <a:pt x="828700" y="943891"/>
                    <a:pt x="1245403" y="943891"/>
                  </a:cubicBezTo>
                  <a:close/>
                </a:path>
              </a:pathLst>
            </a:custGeom>
            <a:solidFill>
              <a:srgbClr val="9E9E9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nvGrpSpPr>
            <p:cNvPr id="141" name="Google Shape;141;p8"/>
            <p:cNvGrpSpPr/>
            <p:nvPr/>
          </p:nvGrpSpPr>
          <p:grpSpPr>
            <a:xfrm>
              <a:off x="4509904" y="2718841"/>
              <a:ext cx="2490806" cy="2157048"/>
              <a:chOff x="4509904" y="2718841"/>
              <a:chExt cx="2490806" cy="2157048"/>
            </a:xfrm>
          </p:grpSpPr>
          <p:sp>
            <p:nvSpPr>
              <p:cNvPr id="142" name="Google Shape;142;p8"/>
              <p:cNvSpPr/>
              <p:nvPr/>
            </p:nvSpPr>
            <p:spPr>
              <a:xfrm>
                <a:off x="4759821" y="3715337"/>
                <a:ext cx="1993600" cy="1160552"/>
              </a:xfrm>
              <a:custGeom>
                <a:rect b="b" l="l" r="r" t="t"/>
                <a:pathLst>
                  <a:path extrusionOk="0" h="1224874" w="2104092">
                    <a:moveTo>
                      <a:pt x="1052046" y="0"/>
                    </a:moveTo>
                    <a:cubicBezTo>
                      <a:pt x="1496430" y="0"/>
                      <a:pt x="1882969" y="244947"/>
                      <a:pt x="2081158" y="605771"/>
                    </a:cubicBezTo>
                    <a:lnTo>
                      <a:pt x="2104092" y="652856"/>
                    </a:lnTo>
                    <a:lnTo>
                      <a:pt x="2087037" y="680621"/>
                    </a:lnTo>
                    <a:cubicBezTo>
                      <a:pt x="1862734" y="1008984"/>
                      <a:pt x="1482882" y="1224874"/>
                      <a:pt x="1052046" y="1224874"/>
                    </a:cubicBezTo>
                    <a:cubicBezTo>
                      <a:pt x="621210" y="1224874"/>
                      <a:pt x="241358" y="1008984"/>
                      <a:pt x="17055" y="680621"/>
                    </a:cubicBezTo>
                    <a:lnTo>
                      <a:pt x="0" y="652856"/>
                    </a:lnTo>
                    <a:lnTo>
                      <a:pt x="22934" y="605771"/>
                    </a:lnTo>
                    <a:cubicBezTo>
                      <a:pt x="221124" y="244947"/>
                      <a:pt x="607662" y="0"/>
                      <a:pt x="1052046" y="0"/>
                    </a:cubicBezTo>
                    <a:close/>
                  </a:path>
                </a:pathLst>
              </a:custGeom>
              <a:gradFill>
                <a:gsLst>
                  <a:gs pos="0">
                    <a:srgbClr val="C5E3F5"/>
                  </a:gs>
                  <a:gs pos="73000">
                    <a:schemeClr val="accent1"/>
                  </a:gs>
                  <a:gs pos="100000">
                    <a:schemeClr val="accent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3" name="Google Shape;143;p8"/>
              <p:cNvSpPr/>
              <p:nvPr/>
            </p:nvSpPr>
            <p:spPr>
              <a:xfrm>
                <a:off x="4509904" y="2718841"/>
                <a:ext cx="2490806" cy="1471298"/>
              </a:xfrm>
              <a:custGeom>
                <a:rect b="b" l="l" r="r" t="t"/>
                <a:pathLst>
                  <a:path extrusionOk="0" h="1471298" w="2490806">
                    <a:moveTo>
                      <a:pt x="1245403" y="943891"/>
                    </a:moveTo>
                    <a:cubicBezTo>
                      <a:pt x="1662107" y="943891"/>
                      <a:pt x="2029968" y="1152647"/>
                      <a:pt x="2250347" y="1471299"/>
                    </a:cubicBezTo>
                    <a:cubicBezTo>
                      <a:pt x="2401508" y="1265190"/>
                      <a:pt x="2490807" y="1010828"/>
                      <a:pt x="2490807" y="735649"/>
                    </a:cubicBezTo>
                    <a:cubicBezTo>
                      <a:pt x="2490807" y="460471"/>
                      <a:pt x="2401508" y="206108"/>
                      <a:pt x="2250347" y="0"/>
                    </a:cubicBezTo>
                    <a:cubicBezTo>
                      <a:pt x="2029968" y="318651"/>
                      <a:pt x="1662107" y="527408"/>
                      <a:pt x="1245403" y="527408"/>
                    </a:cubicBezTo>
                    <a:cubicBezTo>
                      <a:pt x="828700" y="527408"/>
                      <a:pt x="460838" y="318651"/>
                      <a:pt x="240460" y="0"/>
                    </a:cubicBezTo>
                    <a:cubicBezTo>
                      <a:pt x="89299" y="206108"/>
                      <a:pt x="0" y="460471"/>
                      <a:pt x="0" y="735649"/>
                    </a:cubicBezTo>
                    <a:cubicBezTo>
                      <a:pt x="0" y="1010828"/>
                      <a:pt x="89299" y="1265190"/>
                      <a:pt x="240460" y="1471299"/>
                    </a:cubicBezTo>
                    <a:cubicBezTo>
                      <a:pt x="460838" y="1152647"/>
                      <a:pt x="828700" y="943891"/>
                      <a:pt x="1245403" y="943891"/>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144" name="Google Shape;144;p8"/>
            <p:cNvGrpSpPr/>
            <p:nvPr/>
          </p:nvGrpSpPr>
          <p:grpSpPr>
            <a:xfrm>
              <a:off x="3338101" y="1929495"/>
              <a:ext cx="1363493" cy="1827693"/>
              <a:chOff x="3338101" y="1929495"/>
              <a:chExt cx="1363493" cy="1827693"/>
            </a:xfrm>
          </p:grpSpPr>
          <p:sp>
            <p:nvSpPr>
              <p:cNvPr id="145" name="Google Shape;145;p8"/>
              <p:cNvSpPr/>
              <p:nvPr/>
            </p:nvSpPr>
            <p:spPr>
              <a:xfrm rot="-3216065">
                <a:off x="3902226" y="3083432"/>
                <a:ext cx="776910" cy="448257"/>
              </a:xfrm>
              <a:custGeom>
                <a:rect b="b" l="l" r="r" t="t"/>
                <a:pathLst>
                  <a:path extrusionOk="0" h="448257" w="776910">
                    <a:moveTo>
                      <a:pt x="776910" y="224129"/>
                    </a:moveTo>
                    <a:cubicBezTo>
                      <a:pt x="776910" y="347911"/>
                      <a:pt x="602993" y="448257"/>
                      <a:pt x="388455" y="448257"/>
                    </a:cubicBezTo>
                    <a:cubicBezTo>
                      <a:pt x="173917" y="448257"/>
                      <a:pt x="0" y="347911"/>
                      <a:pt x="0" y="224129"/>
                    </a:cubicBezTo>
                    <a:cubicBezTo>
                      <a:pt x="0" y="100346"/>
                      <a:pt x="173917" y="0"/>
                      <a:pt x="388455" y="0"/>
                    </a:cubicBezTo>
                    <a:cubicBezTo>
                      <a:pt x="602993" y="0"/>
                      <a:pt x="776910" y="100346"/>
                      <a:pt x="776910" y="224129"/>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6" name="Google Shape;146;p8"/>
              <p:cNvSpPr/>
              <p:nvPr/>
            </p:nvSpPr>
            <p:spPr>
              <a:xfrm rot="-718171">
                <a:off x="3887835" y="3272999"/>
                <a:ext cx="369421" cy="407232"/>
              </a:xfrm>
              <a:custGeom>
                <a:rect b="b" l="l" r="r" t="t"/>
                <a:pathLst>
                  <a:path extrusionOk="0" h="407232" w="369421">
                    <a:moveTo>
                      <a:pt x="369422" y="203616"/>
                    </a:moveTo>
                    <a:cubicBezTo>
                      <a:pt x="369422" y="316070"/>
                      <a:pt x="286724" y="407232"/>
                      <a:pt x="184711" y="407232"/>
                    </a:cubicBezTo>
                    <a:cubicBezTo>
                      <a:pt x="82698" y="407232"/>
                      <a:pt x="0" y="316070"/>
                      <a:pt x="0" y="203616"/>
                    </a:cubicBezTo>
                    <a:cubicBezTo>
                      <a:pt x="0" y="91162"/>
                      <a:pt x="82698" y="0"/>
                      <a:pt x="184711" y="0"/>
                    </a:cubicBezTo>
                    <a:cubicBezTo>
                      <a:pt x="286724" y="0"/>
                      <a:pt x="369422" y="91162"/>
                      <a:pt x="369422" y="203616"/>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7" name="Google Shape;147;p8"/>
              <p:cNvSpPr/>
              <p:nvPr/>
            </p:nvSpPr>
            <p:spPr>
              <a:xfrm>
                <a:off x="4367191" y="2781496"/>
                <a:ext cx="305096" cy="404067"/>
              </a:xfrm>
              <a:custGeom>
                <a:rect b="b" l="l" r="r" t="t"/>
                <a:pathLst>
                  <a:path extrusionOk="0" h="404067" w="305096">
                    <a:moveTo>
                      <a:pt x="305097" y="53051"/>
                    </a:moveTo>
                    <a:cubicBezTo>
                      <a:pt x="261845" y="11418"/>
                      <a:pt x="202631" y="-8884"/>
                      <a:pt x="143343" y="3694"/>
                    </a:cubicBezTo>
                    <a:cubicBezTo>
                      <a:pt x="43599" y="24879"/>
                      <a:pt x="-18410" y="131169"/>
                      <a:pt x="4908" y="241212"/>
                    </a:cubicBezTo>
                    <a:cubicBezTo>
                      <a:pt x="23592" y="329407"/>
                      <a:pt x="91485" y="393182"/>
                      <a:pt x="169089" y="404068"/>
                    </a:cubicBezTo>
                    <a:cubicBezTo>
                      <a:pt x="196673" y="279020"/>
                      <a:pt x="243014" y="160960"/>
                      <a:pt x="305097" y="53051"/>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8" name="Google Shape;148;p8"/>
              <p:cNvSpPr/>
              <p:nvPr/>
            </p:nvSpPr>
            <p:spPr>
              <a:xfrm rot="-1800044">
                <a:off x="3581855" y="2718574"/>
                <a:ext cx="609925" cy="949754"/>
              </a:xfrm>
              <a:custGeom>
                <a:rect b="b" l="l" r="r" t="t"/>
                <a:pathLst>
                  <a:path extrusionOk="0" h="949754" w="609925">
                    <a:moveTo>
                      <a:pt x="609926" y="474877"/>
                    </a:moveTo>
                    <a:cubicBezTo>
                      <a:pt x="609926" y="737145"/>
                      <a:pt x="473389" y="949755"/>
                      <a:pt x="304963" y="949755"/>
                    </a:cubicBezTo>
                    <a:cubicBezTo>
                      <a:pt x="136537" y="949755"/>
                      <a:pt x="0" y="737145"/>
                      <a:pt x="0" y="474877"/>
                    </a:cubicBezTo>
                    <a:cubicBezTo>
                      <a:pt x="0" y="212610"/>
                      <a:pt x="136537" y="0"/>
                      <a:pt x="304963" y="0"/>
                    </a:cubicBezTo>
                    <a:cubicBezTo>
                      <a:pt x="473389" y="0"/>
                      <a:pt x="609926" y="212610"/>
                      <a:pt x="609926" y="474877"/>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9" name="Google Shape;149;p8"/>
              <p:cNvSpPr/>
              <p:nvPr/>
            </p:nvSpPr>
            <p:spPr>
              <a:xfrm rot="-718171">
                <a:off x="3428419" y="2577952"/>
                <a:ext cx="369421" cy="407232"/>
              </a:xfrm>
              <a:custGeom>
                <a:rect b="b" l="l" r="r" t="t"/>
                <a:pathLst>
                  <a:path extrusionOk="0" h="407232" w="369421">
                    <a:moveTo>
                      <a:pt x="369422" y="203616"/>
                    </a:moveTo>
                    <a:cubicBezTo>
                      <a:pt x="369422" y="316070"/>
                      <a:pt x="286724" y="407232"/>
                      <a:pt x="184711" y="407232"/>
                    </a:cubicBezTo>
                    <a:cubicBezTo>
                      <a:pt x="82698" y="407232"/>
                      <a:pt x="0" y="316070"/>
                      <a:pt x="0" y="203616"/>
                    </a:cubicBezTo>
                    <a:cubicBezTo>
                      <a:pt x="0" y="91162"/>
                      <a:pt x="82698" y="0"/>
                      <a:pt x="184711" y="0"/>
                    </a:cubicBezTo>
                    <a:cubicBezTo>
                      <a:pt x="286724" y="0"/>
                      <a:pt x="369422" y="91162"/>
                      <a:pt x="369422" y="203616"/>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0" name="Google Shape;150;p8"/>
              <p:cNvSpPr/>
              <p:nvPr/>
            </p:nvSpPr>
            <p:spPr>
              <a:xfrm>
                <a:off x="3338101" y="1929495"/>
                <a:ext cx="854444" cy="852091"/>
              </a:xfrm>
              <a:custGeom>
                <a:rect b="b" l="l" r="r" t="t"/>
                <a:pathLst>
                  <a:path extrusionOk="0" h="852091" w="854444">
                    <a:moveTo>
                      <a:pt x="631786" y="564187"/>
                    </a:moveTo>
                    <a:lnTo>
                      <a:pt x="205667" y="348589"/>
                    </a:lnTo>
                    <a:lnTo>
                      <a:pt x="382058" y="0"/>
                    </a:lnTo>
                    <a:cubicBezTo>
                      <a:pt x="167344" y="22582"/>
                      <a:pt x="0" y="204122"/>
                      <a:pt x="0" y="424869"/>
                    </a:cubicBezTo>
                    <a:cubicBezTo>
                      <a:pt x="0" y="660841"/>
                      <a:pt x="191250" y="852091"/>
                      <a:pt x="427222" y="852091"/>
                    </a:cubicBezTo>
                    <a:cubicBezTo>
                      <a:pt x="663195" y="852091"/>
                      <a:pt x="854445" y="660841"/>
                      <a:pt x="854445" y="424869"/>
                    </a:cubicBezTo>
                    <a:cubicBezTo>
                      <a:pt x="854445" y="352120"/>
                      <a:pt x="836203" y="283564"/>
                      <a:pt x="804131" y="223615"/>
                    </a:cubicBezTo>
                    <a:lnTo>
                      <a:pt x="631786" y="564187"/>
                    </a:lnTo>
                    <a:close/>
                  </a:path>
                </a:pathLst>
              </a:custGeom>
              <a:gradFill>
                <a:gsLst>
                  <a:gs pos="0">
                    <a:srgbClr val="D8D8D8"/>
                  </a:gs>
                  <a:gs pos="49000">
                    <a:srgbClr val="D8D8D8"/>
                  </a:gs>
                  <a:gs pos="100000">
                    <a:srgbClr val="7F7F7F"/>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grpSp>
          <p:nvGrpSpPr>
            <p:cNvPr id="151" name="Google Shape;151;p8"/>
            <p:cNvGrpSpPr/>
            <p:nvPr/>
          </p:nvGrpSpPr>
          <p:grpSpPr>
            <a:xfrm>
              <a:off x="4536555" y="447122"/>
              <a:ext cx="2435666" cy="2694896"/>
              <a:chOff x="4536555" y="447122"/>
              <a:chExt cx="2435666" cy="2694896"/>
            </a:xfrm>
          </p:grpSpPr>
          <p:sp>
            <p:nvSpPr>
              <p:cNvPr id="152" name="Google Shape;152;p8"/>
              <p:cNvSpPr/>
              <p:nvPr/>
            </p:nvSpPr>
            <p:spPr>
              <a:xfrm>
                <a:off x="4679129" y="973394"/>
                <a:ext cx="2168624" cy="2168624"/>
              </a:xfrm>
              <a:custGeom>
                <a:rect b="b" l="l" r="r" t="t"/>
                <a:pathLst>
                  <a:path extrusionOk="0" h="2168624" w="2168624">
                    <a:moveTo>
                      <a:pt x="2168625" y="1084312"/>
                    </a:moveTo>
                    <a:cubicBezTo>
                      <a:pt x="2168625" y="1683161"/>
                      <a:pt x="1683161" y="2168625"/>
                      <a:pt x="1084312" y="2168625"/>
                    </a:cubicBezTo>
                    <a:cubicBezTo>
                      <a:pt x="485463" y="2168625"/>
                      <a:pt x="0" y="1683161"/>
                      <a:pt x="0" y="1084312"/>
                    </a:cubicBezTo>
                    <a:cubicBezTo>
                      <a:pt x="0" y="485463"/>
                      <a:pt x="485463" y="0"/>
                      <a:pt x="1084312" y="0"/>
                    </a:cubicBezTo>
                    <a:cubicBezTo>
                      <a:pt x="1683161" y="0"/>
                      <a:pt x="2168625" y="485463"/>
                      <a:pt x="2168625" y="1084312"/>
                    </a:cubicBezTo>
                    <a:close/>
                  </a:path>
                </a:pathLst>
              </a:custGeom>
              <a:gradFill>
                <a:gsLst>
                  <a:gs pos="0">
                    <a:srgbClr val="FFFFFF"/>
                  </a:gs>
                  <a:gs pos="35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3" name="Google Shape;153;p8"/>
              <p:cNvSpPr/>
              <p:nvPr/>
            </p:nvSpPr>
            <p:spPr>
              <a:xfrm>
                <a:off x="4536555" y="1340152"/>
                <a:ext cx="414001" cy="824874"/>
              </a:xfrm>
              <a:custGeom>
                <a:rect b="b" l="l" r="r" t="t"/>
                <a:pathLst>
                  <a:path extrusionOk="0" h="824874" w="414001">
                    <a:moveTo>
                      <a:pt x="142501" y="717554"/>
                    </a:moveTo>
                    <a:cubicBezTo>
                      <a:pt x="142501" y="442375"/>
                      <a:pt x="245040" y="191176"/>
                      <a:pt x="414002" y="0"/>
                    </a:cubicBezTo>
                    <a:cubicBezTo>
                      <a:pt x="291969" y="21552"/>
                      <a:pt x="164126" y="115853"/>
                      <a:pt x="80859" y="260100"/>
                    </a:cubicBezTo>
                    <a:cubicBezTo>
                      <a:pt x="-45145" y="478271"/>
                      <a:pt x="-21239" y="727926"/>
                      <a:pt x="134115" y="817666"/>
                    </a:cubicBezTo>
                    <a:cubicBezTo>
                      <a:pt x="138602" y="820241"/>
                      <a:pt x="143163" y="822668"/>
                      <a:pt x="147723" y="824875"/>
                    </a:cubicBezTo>
                    <a:cubicBezTo>
                      <a:pt x="144339" y="789567"/>
                      <a:pt x="142501" y="753745"/>
                      <a:pt x="142501" y="717554"/>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4" name="Google Shape;154;p8"/>
              <p:cNvSpPr/>
              <p:nvPr/>
            </p:nvSpPr>
            <p:spPr>
              <a:xfrm>
                <a:off x="4873836" y="1365162"/>
                <a:ext cx="1779210" cy="1385089"/>
              </a:xfrm>
              <a:custGeom>
                <a:rect b="b" l="l" r="r" t="t"/>
                <a:pathLst>
                  <a:path extrusionOk="0" h="1385089" w="1779210">
                    <a:moveTo>
                      <a:pt x="1779211" y="692545"/>
                    </a:moveTo>
                    <a:cubicBezTo>
                      <a:pt x="1779211" y="1075026"/>
                      <a:pt x="1380921" y="1385089"/>
                      <a:pt x="889605" y="1385089"/>
                    </a:cubicBezTo>
                    <a:cubicBezTo>
                      <a:pt x="398290" y="1385089"/>
                      <a:pt x="0" y="1075026"/>
                      <a:pt x="0" y="692545"/>
                    </a:cubicBezTo>
                    <a:cubicBezTo>
                      <a:pt x="0" y="310063"/>
                      <a:pt x="398290" y="0"/>
                      <a:pt x="889605" y="0"/>
                    </a:cubicBezTo>
                    <a:cubicBezTo>
                      <a:pt x="1380921" y="0"/>
                      <a:pt x="1779211" y="310063"/>
                      <a:pt x="1779211" y="692545"/>
                    </a:cubicBezTo>
                    <a:close/>
                  </a:path>
                </a:pathLst>
              </a:custGeom>
              <a:gradFill>
                <a:gsLst>
                  <a:gs pos="0">
                    <a:srgbClr val="FFFFFF"/>
                  </a:gs>
                  <a:gs pos="54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5" name="Google Shape;155;p8"/>
              <p:cNvSpPr/>
              <p:nvPr/>
            </p:nvSpPr>
            <p:spPr>
              <a:xfrm>
                <a:off x="4945702" y="1432908"/>
                <a:ext cx="1635479" cy="1249596"/>
              </a:xfrm>
              <a:custGeom>
                <a:rect b="b" l="l" r="r" t="t"/>
                <a:pathLst>
                  <a:path extrusionOk="0" h="1249596" w="1635479">
                    <a:moveTo>
                      <a:pt x="1635479" y="624798"/>
                    </a:moveTo>
                    <a:cubicBezTo>
                      <a:pt x="1635479" y="969865"/>
                      <a:pt x="1269365" y="1249596"/>
                      <a:pt x="817739" y="1249596"/>
                    </a:cubicBezTo>
                    <a:cubicBezTo>
                      <a:pt x="366114" y="1249596"/>
                      <a:pt x="0" y="969865"/>
                      <a:pt x="0" y="624798"/>
                    </a:cubicBezTo>
                    <a:cubicBezTo>
                      <a:pt x="0" y="279732"/>
                      <a:pt x="366114" y="0"/>
                      <a:pt x="817739" y="0"/>
                    </a:cubicBezTo>
                    <a:cubicBezTo>
                      <a:pt x="1269365" y="0"/>
                      <a:pt x="1635479" y="279732"/>
                      <a:pt x="1635479" y="624798"/>
                    </a:cubicBezTo>
                    <a:close/>
                  </a:path>
                </a:pathLst>
              </a:custGeom>
              <a:gradFill>
                <a:gsLst>
                  <a:gs pos="0">
                    <a:srgbClr val="8BC7EB"/>
                  </a:gs>
                  <a:gs pos="50000">
                    <a:srgbClr val="50ABE1"/>
                  </a:gs>
                  <a:gs pos="100000">
                    <a:srgbClr val="124B6C"/>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6" name="Google Shape;156;p8"/>
              <p:cNvSpPr/>
              <p:nvPr/>
            </p:nvSpPr>
            <p:spPr>
              <a:xfrm>
                <a:off x="5407644" y="1857042"/>
                <a:ext cx="220672" cy="405449"/>
              </a:xfrm>
              <a:custGeom>
                <a:rect b="b" l="l" r="r" t="t"/>
                <a:pathLst>
                  <a:path extrusionOk="0" h="405449" w="220672">
                    <a:moveTo>
                      <a:pt x="113132" y="405449"/>
                    </a:moveTo>
                    <a:lnTo>
                      <a:pt x="107541" y="405449"/>
                    </a:lnTo>
                    <a:cubicBezTo>
                      <a:pt x="48107" y="405449"/>
                      <a:pt x="0" y="357269"/>
                      <a:pt x="0" y="297908"/>
                    </a:cubicBezTo>
                    <a:lnTo>
                      <a:pt x="0" y="107541"/>
                    </a:lnTo>
                    <a:cubicBezTo>
                      <a:pt x="0" y="48107"/>
                      <a:pt x="48180" y="0"/>
                      <a:pt x="107541" y="0"/>
                    </a:cubicBezTo>
                    <a:lnTo>
                      <a:pt x="113132" y="0"/>
                    </a:lnTo>
                    <a:cubicBezTo>
                      <a:pt x="172566" y="0"/>
                      <a:pt x="220673" y="48180"/>
                      <a:pt x="220673" y="107541"/>
                    </a:cubicBezTo>
                    <a:lnTo>
                      <a:pt x="220673" y="297908"/>
                    </a:lnTo>
                    <a:cubicBezTo>
                      <a:pt x="220673" y="357343"/>
                      <a:pt x="172493" y="405449"/>
                      <a:pt x="113132" y="405449"/>
                    </a:cubicBezTo>
                    <a:close/>
                  </a:path>
                </a:pathLst>
              </a:custGeom>
              <a:gradFill>
                <a:gsLst>
                  <a:gs pos="0">
                    <a:srgbClr val="FFFFFF"/>
                  </a:gs>
                  <a:gs pos="52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7" name="Google Shape;157;p8"/>
              <p:cNvSpPr/>
              <p:nvPr/>
            </p:nvSpPr>
            <p:spPr>
              <a:xfrm>
                <a:off x="5898567" y="1852922"/>
                <a:ext cx="220672" cy="405449"/>
              </a:xfrm>
              <a:custGeom>
                <a:rect b="b" l="l" r="r" t="t"/>
                <a:pathLst>
                  <a:path extrusionOk="0" h="405449" w="220672">
                    <a:moveTo>
                      <a:pt x="113132" y="405449"/>
                    </a:moveTo>
                    <a:lnTo>
                      <a:pt x="107541" y="405449"/>
                    </a:lnTo>
                    <a:cubicBezTo>
                      <a:pt x="48107" y="405449"/>
                      <a:pt x="0" y="357269"/>
                      <a:pt x="0" y="297908"/>
                    </a:cubicBezTo>
                    <a:lnTo>
                      <a:pt x="0" y="107541"/>
                    </a:lnTo>
                    <a:cubicBezTo>
                      <a:pt x="0" y="48107"/>
                      <a:pt x="48180" y="0"/>
                      <a:pt x="107541" y="0"/>
                    </a:cubicBezTo>
                    <a:lnTo>
                      <a:pt x="113132" y="0"/>
                    </a:lnTo>
                    <a:cubicBezTo>
                      <a:pt x="172566" y="0"/>
                      <a:pt x="220673" y="48180"/>
                      <a:pt x="220673" y="107541"/>
                    </a:cubicBezTo>
                    <a:lnTo>
                      <a:pt x="220673" y="297908"/>
                    </a:lnTo>
                    <a:cubicBezTo>
                      <a:pt x="220746" y="357269"/>
                      <a:pt x="172566" y="405449"/>
                      <a:pt x="113132" y="405449"/>
                    </a:cubicBezTo>
                    <a:close/>
                  </a:path>
                </a:pathLst>
              </a:custGeom>
              <a:gradFill>
                <a:gsLst>
                  <a:gs pos="0">
                    <a:srgbClr val="FFFFFF"/>
                  </a:gs>
                  <a:gs pos="52000">
                    <a:srgbClr val="FFFFFF"/>
                  </a:gs>
                  <a:gs pos="100000">
                    <a:srgbClr val="595959"/>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8" name="Google Shape;158;p8"/>
              <p:cNvSpPr/>
              <p:nvPr/>
            </p:nvSpPr>
            <p:spPr>
              <a:xfrm flipH="1">
                <a:off x="6558220" y="1334421"/>
                <a:ext cx="414001" cy="824874"/>
              </a:xfrm>
              <a:custGeom>
                <a:rect b="b" l="l" r="r" t="t"/>
                <a:pathLst>
                  <a:path extrusionOk="0" h="824874" w="414001">
                    <a:moveTo>
                      <a:pt x="142501" y="717554"/>
                    </a:moveTo>
                    <a:cubicBezTo>
                      <a:pt x="142501" y="442375"/>
                      <a:pt x="245040" y="191176"/>
                      <a:pt x="414002" y="0"/>
                    </a:cubicBezTo>
                    <a:cubicBezTo>
                      <a:pt x="291969" y="21552"/>
                      <a:pt x="164126" y="115853"/>
                      <a:pt x="80859" y="260100"/>
                    </a:cubicBezTo>
                    <a:cubicBezTo>
                      <a:pt x="-45145" y="478271"/>
                      <a:pt x="-21239" y="727926"/>
                      <a:pt x="134115" y="817666"/>
                    </a:cubicBezTo>
                    <a:cubicBezTo>
                      <a:pt x="138602" y="820241"/>
                      <a:pt x="143163" y="822668"/>
                      <a:pt x="147723" y="824875"/>
                    </a:cubicBezTo>
                    <a:cubicBezTo>
                      <a:pt x="144339" y="789567"/>
                      <a:pt x="142501" y="753745"/>
                      <a:pt x="142501" y="717554"/>
                    </a:cubicBezTo>
                    <a:close/>
                  </a:path>
                </a:pathLst>
              </a:custGeom>
              <a:gradFill>
                <a:gsLst>
                  <a:gs pos="0">
                    <a:srgbClr val="FFFFFF"/>
                  </a:gs>
                  <a:gs pos="35000">
                    <a:srgbClr val="FFFFFF"/>
                  </a:gs>
                  <a:gs pos="100000">
                    <a:schemeClr val="dk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9" name="Google Shape;159;p8"/>
              <p:cNvSpPr/>
              <p:nvPr/>
            </p:nvSpPr>
            <p:spPr>
              <a:xfrm>
                <a:off x="5339349" y="447122"/>
                <a:ext cx="828000" cy="639231"/>
              </a:xfrm>
              <a:custGeom>
                <a:rect b="b" l="l" r="r" t="t"/>
                <a:pathLst>
                  <a:path extrusionOk="0" h="920541" w="1192381">
                    <a:moveTo>
                      <a:pt x="1192344" y="920446"/>
                    </a:moveTo>
                    <a:cubicBezTo>
                      <a:pt x="794866" y="920446"/>
                      <a:pt x="397388" y="920542"/>
                      <a:pt x="5" y="920542"/>
                    </a:cubicBezTo>
                    <a:cubicBezTo>
                      <a:pt x="-472" y="816814"/>
                      <a:pt x="35057" y="769666"/>
                      <a:pt x="132593" y="751568"/>
                    </a:cubicBezTo>
                    <a:cubicBezTo>
                      <a:pt x="153071" y="747758"/>
                      <a:pt x="156786" y="740329"/>
                      <a:pt x="160406" y="722803"/>
                    </a:cubicBezTo>
                    <a:cubicBezTo>
                      <a:pt x="172788" y="663176"/>
                      <a:pt x="208507" y="635744"/>
                      <a:pt x="271467" y="635458"/>
                    </a:cubicBezTo>
                    <a:cubicBezTo>
                      <a:pt x="355478" y="634982"/>
                      <a:pt x="439583" y="633458"/>
                      <a:pt x="523499" y="636220"/>
                    </a:cubicBezTo>
                    <a:cubicBezTo>
                      <a:pt x="558265" y="637363"/>
                      <a:pt x="564647" y="625838"/>
                      <a:pt x="564075" y="593834"/>
                    </a:cubicBezTo>
                    <a:cubicBezTo>
                      <a:pt x="562170" y="473533"/>
                      <a:pt x="562742" y="353233"/>
                      <a:pt x="563694" y="232932"/>
                    </a:cubicBezTo>
                    <a:cubicBezTo>
                      <a:pt x="563885" y="205119"/>
                      <a:pt x="559408" y="184354"/>
                      <a:pt x="535976" y="163780"/>
                    </a:cubicBezTo>
                    <a:cubicBezTo>
                      <a:pt x="501686" y="133777"/>
                      <a:pt x="497495" y="92343"/>
                      <a:pt x="518927" y="51195"/>
                    </a:cubicBezTo>
                    <a:cubicBezTo>
                      <a:pt x="536262" y="17762"/>
                      <a:pt x="563980" y="-3669"/>
                      <a:pt x="602747" y="522"/>
                    </a:cubicBezTo>
                    <a:cubicBezTo>
                      <a:pt x="646752" y="5189"/>
                      <a:pt x="674756" y="33002"/>
                      <a:pt x="683995" y="75579"/>
                    </a:cubicBezTo>
                    <a:cubicBezTo>
                      <a:pt x="692853" y="116632"/>
                      <a:pt x="675708" y="150826"/>
                      <a:pt x="642752" y="174734"/>
                    </a:cubicBezTo>
                    <a:cubicBezTo>
                      <a:pt x="626750" y="186355"/>
                      <a:pt x="620368" y="197308"/>
                      <a:pt x="620559" y="216930"/>
                    </a:cubicBezTo>
                    <a:cubicBezTo>
                      <a:pt x="621416" y="345136"/>
                      <a:pt x="621797" y="473343"/>
                      <a:pt x="620368" y="601549"/>
                    </a:cubicBezTo>
                    <a:cubicBezTo>
                      <a:pt x="620082" y="628696"/>
                      <a:pt x="627702" y="636506"/>
                      <a:pt x="654848" y="635935"/>
                    </a:cubicBezTo>
                    <a:cubicBezTo>
                      <a:pt x="743621" y="634315"/>
                      <a:pt x="832394" y="635077"/>
                      <a:pt x="921167" y="635458"/>
                    </a:cubicBezTo>
                    <a:cubicBezTo>
                      <a:pt x="983747" y="635744"/>
                      <a:pt x="1018322" y="662033"/>
                      <a:pt x="1034134" y="721945"/>
                    </a:cubicBezTo>
                    <a:cubicBezTo>
                      <a:pt x="1038134" y="737185"/>
                      <a:pt x="1038039" y="747758"/>
                      <a:pt x="1060328" y="751854"/>
                    </a:cubicBezTo>
                    <a:cubicBezTo>
                      <a:pt x="1159293" y="770047"/>
                      <a:pt x="1193678" y="816148"/>
                      <a:pt x="1192344" y="920446"/>
                    </a:cubicBezTo>
                    <a:close/>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160" name="Google Shape;160;p8"/>
            <p:cNvSpPr/>
            <p:nvPr/>
          </p:nvSpPr>
          <p:spPr>
            <a:xfrm>
              <a:off x="4992931" y="-152942"/>
              <a:ext cx="1519246" cy="1046061"/>
            </a:xfrm>
            <a:custGeom>
              <a:rect b="b" l="l" r="r" t="t"/>
              <a:pathLst>
                <a:path extrusionOk="0" h="1046061" w="1519246">
                  <a:moveTo>
                    <a:pt x="892428" y="393744"/>
                  </a:moveTo>
                  <a:cubicBezTo>
                    <a:pt x="901336" y="394839"/>
                    <a:pt x="910583" y="397700"/>
                    <a:pt x="919876" y="402462"/>
                  </a:cubicBezTo>
                  <a:cubicBezTo>
                    <a:pt x="1043099" y="465496"/>
                    <a:pt x="1100378" y="569802"/>
                    <a:pt x="1107257" y="704931"/>
                  </a:cubicBezTo>
                  <a:cubicBezTo>
                    <a:pt x="1103289" y="749047"/>
                    <a:pt x="1098858" y="792635"/>
                    <a:pt x="1077361" y="832189"/>
                  </a:cubicBezTo>
                  <a:cubicBezTo>
                    <a:pt x="1057585" y="868567"/>
                    <a:pt x="1025770" y="880869"/>
                    <a:pt x="992104" y="865524"/>
                  </a:cubicBezTo>
                  <a:cubicBezTo>
                    <a:pt x="961017" y="851304"/>
                    <a:pt x="945870" y="817637"/>
                    <a:pt x="963530" y="782383"/>
                  </a:cubicBezTo>
                  <a:cubicBezTo>
                    <a:pt x="1011153" y="687271"/>
                    <a:pt x="959826" y="555846"/>
                    <a:pt x="862134" y="512391"/>
                  </a:cubicBezTo>
                  <a:cubicBezTo>
                    <a:pt x="824764" y="495789"/>
                    <a:pt x="813519" y="459014"/>
                    <a:pt x="829393" y="427861"/>
                  </a:cubicBezTo>
                  <a:cubicBezTo>
                    <a:pt x="842043" y="403057"/>
                    <a:pt x="865706" y="390457"/>
                    <a:pt x="892428" y="393744"/>
                  </a:cubicBezTo>
                  <a:close/>
                  <a:moveTo>
                    <a:pt x="624899" y="378352"/>
                  </a:moveTo>
                  <a:cubicBezTo>
                    <a:pt x="651966" y="373587"/>
                    <a:pt x="675182" y="384289"/>
                    <a:pt x="688576" y="407753"/>
                  </a:cubicBezTo>
                  <a:cubicBezTo>
                    <a:pt x="708221" y="442346"/>
                    <a:pt x="698629" y="474689"/>
                    <a:pt x="656563" y="497707"/>
                  </a:cubicBezTo>
                  <a:cubicBezTo>
                    <a:pt x="580036" y="539575"/>
                    <a:pt x="540814" y="602807"/>
                    <a:pt x="538763" y="689387"/>
                  </a:cubicBezTo>
                  <a:cubicBezTo>
                    <a:pt x="538168" y="715182"/>
                    <a:pt x="547362" y="738663"/>
                    <a:pt x="556622" y="762342"/>
                  </a:cubicBezTo>
                  <a:cubicBezTo>
                    <a:pt x="573025" y="804210"/>
                    <a:pt x="562178" y="834106"/>
                    <a:pt x="525998" y="850311"/>
                  </a:cubicBezTo>
                  <a:cubicBezTo>
                    <a:pt x="491339" y="865855"/>
                    <a:pt x="459525" y="852163"/>
                    <a:pt x="440542" y="812279"/>
                  </a:cubicBezTo>
                  <a:cubicBezTo>
                    <a:pt x="421757" y="772925"/>
                    <a:pt x="416730" y="730395"/>
                    <a:pt x="413357" y="687998"/>
                  </a:cubicBezTo>
                  <a:cubicBezTo>
                    <a:pt x="420302" y="554589"/>
                    <a:pt x="476920" y="451936"/>
                    <a:pt x="596770" y="388374"/>
                  </a:cubicBezTo>
                  <a:cubicBezTo>
                    <a:pt x="606427" y="383248"/>
                    <a:pt x="615877" y="379941"/>
                    <a:pt x="624899" y="378352"/>
                  </a:cubicBezTo>
                  <a:close/>
                  <a:moveTo>
                    <a:pt x="979568" y="206851"/>
                  </a:moveTo>
                  <a:cubicBezTo>
                    <a:pt x="987585" y="208186"/>
                    <a:pt x="996105" y="210964"/>
                    <a:pt x="1005134" y="215214"/>
                  </a:cubicBezTo>
                  <a:cubicBezTo>
                    <a:pt x="1130275" y="273948"/>
                    <a:pt x="1217782" y="368730"/>
                    <a:pt x="1272019" y="494929"/>
                  </a:cubicBezTo>
                  <a:cubicBezTo>
                    <a:pt x="1301121" y="562659"/>
                    <a:pt x="1310447" y="634159"/>
                    <a:pt x="1312498" y="690248"/>
                  </a:cubicBezTo>
                  <a:cubicBezTo>
                    <a:pt x="1313357" y="778481"/>
                    <a:pt x="1295036" y="845947"/>
                    <a:pt x="1268315" y="911295"/>
                  </a:cubicBezTo>
                  <a:cubicBezTo>
                    <a:pt x="1251316" y="952767"/>
                    <a:pt x="1217385" y="967979"/>
                    <a:pt x="1181139" y="953097"/>
                  </a:cubicBezTo>
                  <a:cubicBezTo>
                    <a:pt x="1148729" y="939737"/>
                    <a:pt x="1135897" y="902829"/>
                    <a:pt x="1153425" y="863144"/>
                  </a:cubicBezTo>
                  <a:cubicBezTo>
                    <a:pt x="1240402" y="665841"/>
                    <a:pt x="1155873" y="429449"/>
                    <a:pt x="956916" y="331228"/>
                  </a:cubicBezTo>
                  <a:cubicBezTo>
                    <a:pt x="907904" y="307019"/>
                    <a:pt x="895338" y="268591"/>
                    <a:pt x="920802" y="233006"/>
                  </a:cubicBezTo>
                  <a:cubicBezTo>
                    <a:pt x="935982" y="211824"/>
                    <a:pt x="955515" y="202845"/>
                    <a:pt x="979568" y="206851"/>
                  </a:cubicBezTo>
                  <a:close/>
                  <a:moveTo>
                    <a:pt x="539356" y="189866"/>
                  </a:moveTo>
                  <a:cubicBezTo>
                    <a:pt x="566860" y="185107"/>
                    <a:pt x="589444" y="195834"/>
                    <a:pt x="602391" y="219844"/>
                  </a:cubicBezTo>
                  <a:cubicBezTo>
                    <a:pt x="621705" y="255627"/>
                    <a:pt x="609468" y="288963"/>
                    <a:pt x="566740" y="311252"/>
                  </a:cubicBezTo>
                  <a:cubicBezTo>
                    <a:pt x="439483" y="377726"/>
                    <a:pt x="358723" y="479254"/>
                    <a:pt x="337160" y="622055"/>
                  </a:cubicBezTo>
                  <a:cubicBezTo>
                    <a:pt x="326776" y="690777"/>
                    <a:pt x="329885" y="760292"/>
                    <a:pt x="358590" y="826038"/>
                  </a:cubicBezTo>
                  <a:cubicBezTo>
                    <a:pt x="362096" y="834107"/>
                    <a:pt x="365205" y="842309"/>
                    <a:pt x="367983" y="850642"/>
                  </a:cubicBezTo>
                  <a:cubicBezTo>
                    <a:pt x="381806" y="891717"/>
                    <a:pt x="368777" y="924457"/>
                    <a:pt x="333456" y="937884"/>
                  </a:cubicBezTo>
                  <a:cubicBezTo>
                    <a:pt x="301443" y="950054"/>
                    <a:pt x="267579" y="933585"/>
                    <a:pt x="251837" y="895619"/>
                  </a:cubicBezTo>
                  <a:cubicBezTo>
                    <a:pt x="235830" y="857058"/>
                    <a:pt x="222932" y="817241"/>
                    <a:pt x="215128" y="776167"/>
                  </a:cubicBezTo>
                  <a:cubicBezTo>
                    <a:pt x="209439" y="746006"/>
                    <a:pt x="205339" y="715448"/>
                    <a:pt x="206926" y="683832"/>
                  </a:cubicBezTo>
                  <a:cubicBezTo>
                    <a:pt x="216583" y="465629"/>
                    <a:pt x="311960" y="300472"/>
                    <a:pt x="510387" y="199869"/>
                  </a:cubicBezTo>
                  <a:cubicBezTo>
                    <a:pt x="520474" y="194759"/>
                    <a:pt x="530188" y="191452"/>
                    <a:pt x="539356" y="189866"/>
                  </a:cubicBezTo>
                  <a:close/>
                  <a:moveTo>
                    <a:pt x="1061682" y="17922"/>
                  </a:moveTo>
                  <a:cubicBezTo>
                    <a:pt x="1069532" y="18647"/>
                    <a:pt x="1077626" y="20772"/>
                    <a:pt x="1085696" y="24393"/>
                  </a:cubicBezTo>
                  <a:cubicBezTo>
                    <a:pt x="1218774" y="84253"/>
                    <a:pt x="1324272" y="176323"/>
                    <a:pt x="1402717" y="298884"/>
                  </a:cubicBezTo>
                  <a:cubicBezTo>
                    <a:pt x="1471703" y="406630"/>
                    <a:pt x="1524220" y="541957"/>
                    <a:pt x="1518664" y="706585"/>
                  </a:cubicBezTo>
                  <a:cubicBezTo>
                    <a:pt x="1523029" y="804607"/>
                    <a:pt x="1502790" y="903689"/>
                    <a:pt x="1459797" y="998140"/>
                  </a:cubicBezTo>
                  <a:cubicBezTo>
                    <a:pt x="1441344" y="1038619"/>
                    <a:pt x="1411580" y="1054163"/>
                    <a:pt x="1379699" y="1042058"/>
                  </a:cubicBezTo>
                  <a:cubicBezTo>
                    <a:pt x="1340146" y="1027110"/>
                    <a:pt x="1325396" y="994502"/>
                    <a:pt x="1343453" y="951840"/>
                  </a:cubicBezTo>
                  <a:cubicBezTo>
                    <a:pt x="1379964" y="865657"/>
                    <a:pt x="1403774" y="775968"/>
                    <a:pt x="1396433" y="683038"/>
                  </a:cubicBezTo>
                  <a:cubicBezTo>
                    <a:pt x="1377913" y="449424"/>
                    <a:pt x="1282337" y="261646"/>
                    <a:pt x="1061819" y="154032"/>
                  </a:cubicBezTo>
                  <a:cubicBezTo>
                    <a:pt x="1049053" y="147815"/>
                    <a:pt x="1036553" y="140473"/>
                    <a:pt x="1024911" y="132337"/>
                  </a:cubicBezTo>
                  <a:cubicBezTo>
                    <a:pt x="992435" y="109717"/>
                    <a:pt x="985689" y="79490"/>
                    <a:pt x="1004870" y="46551"/>
                  </a:cubicBezTo>
                  <a:cubicBezTo>
                    <a:pt x="1016776" y="26163"/>
                    <a:pt x="1038131" y="15745"/>
                    <a:pt x="1061682" y="17922"/>
                  </a:cubicBezTo>
                  <a:close/>
                  <a:moveTo>
                    <a:pt x="460902" y="296"/>
                  </a:moveTo>
                  <a:cubicBezTo>
                    <a:pt x="491699" y="-2538"/>
                    <a:pt x="515845" y="15035"/>
                    <a:pt x="523881" y="48271"/>
                  </a:cubicBezTo>
                  <a:cubicBezTo>
                    <a:pt x="531488" y="79689"/>
                    <a:pt x="517134" y="100987"/>
                    <a:pt x="491802" y="117457"/>
                  </a:cubicBezTo>
                  <a:cubicBezTo>
                    <a:pt x="451323" y="143781"/>
                    <a:pt x="406148" y="161177"/>
                    <a:pt x="366727" y="190279"/>
                  </a:cubicBezTo>
                  <a:cubicBezTo>
                    <a:pt x="217575" y="300473"/>
                    <a:pt x="148655" y="452666"/>
                    <a:pt x="128019" y="631184"/>
                  </a:cubicBezTo>
                  <a:cubicBezTo>
                    <a:pt x="116179" y="733837"/>
                    <a:pt x="135096" y="831793"/>
                    <a:pt x="175641" y="926311"/>
                  </a:cubicBezTo>
                  <a:cubicBezTo>
                    <a:pt x="184637" y="947344"/>
                    <a:pt x="194492" y="969369"/>
                    <a:pt x="179279" y="991990"/>
                  </a:cubicBezTo>
                  <a:cubicBezTo>
                    <a:pt x="165125" y="1012957"/>
                    <a:pt x="147134" y="1029029"/>
                    <a:pt x="120082" y="1027707"/>
                  </a:cubicBezTo>
                  <a:cubicBezTo>
                    <a:pt x="91640" y="1026252"/>
                    <a:pt x="74047" y="1008393"/>
                    <a:pt x="63001" y="983987"/>
                  </a:cubicBezTo>
                  <a:cubicBezTo>
                    <a:pt x="19876" y="888543"/>
                    <a:pt x="-2149" y="788801"/>
                    <a:pt x="165" y="682510"/>
                  </a:cubicBezTo>
                  <a:cubicBezTo>
                    <a:pt x="13658" y="376933"/>
                    <a:pt x="149449" y="148213"/>
                    <a:pt x="428239" y="10108"/>
                  </a:cubicBezTo>
                  <a:cubicBezTo>
                    <a:pt x="439632" y="4452"/>
                    <a:pt x="450636" y="1240"/>
                    <a:pt x="460902" y="296"/>
                  </a:cubicBezTo>
                  <a:close/>
                </a:path>
              </a:pathLst>
            </a:custGeom>
            <a:gradFill>
              <a:gsLst>
                <a:gs pos="0">
                  <a:srgbClr val="C5E3F5"/>
                </a:gs>
                <a:gs pos="48000">
                  <a:srgbClr val="50ABE1"/>
                </a:gs>
                <a:gs pos="100000">
                  <a:schemeClr val="accent1"/>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161" name="Google Shape;161;p8"/>
          <p:cNvSpPr txBox="1"/>
          <p:nvPr/>
        </p:nvSpPr>
        <p:spPr>
          <a:xfrm>
            <a:off x="1532607" y="541470"/>
            <a:ext cx="7195931"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Trong CenterPoint, theo dõi đối tượng 3D đơn giản hóa thành đối sánh điểm gần nhất tham lam. Thuật toán phát hiện và theo dõi kết quả rất đơn giản và có hiệu quả.</a:t>
            </a:r>
            <a:endParaRPr sz="2000">
              <a:solidFill>
                <a:schemeClr val="dk1"/>
              </a:solidFill>
              <a:latin typeface="Arial"/>
              <a:ea typeface="Arial"/>
              <a:cs typeface="Arial"/>
              <a:sym typeface="Arial"/>
            </a:endParaRPr>
          </a:p>
          <a:p>
            <a:pPr indent="0" lvl="0" marL="0" marR="0" rtl="0" algn="l">
              <a:spcBef>
                <a:spcPts val="0"/>
              </a:spcBef>
              <a:spcAft>
                <a:spcPts val="0"/>
              </a:spcAft>
              <a:buNone/>
            </a:pPr>
            <a:r>
              <a:t/>
            </a:r>
            <a:endParaRPr sz="2000">
              <a:solidFill>
                <a:schemeClr val="dk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9"/>
          <p:cNvSpPr txBox="1"/>
          <p:nvPr>
            <p:ph idx="1" type="body"/>
          </p:nvPr>
        </p:nvSpPr>
        <p:spPr>
          <a:xfrm>
            <a:off x="309401" y="352762"/>
            <a:ext cx="11573197" cy="724247"/>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accent1"/>
              </a:buClr>
              <a:buSzPts val="5400"/>
              <a:buNone/>
            </a:pPr>
            <a:r>
              <a:rPr b="1" lang="en-US">
                <a:solidFill>
                  <a:schemeClr val="accent1"/>
                </a:solidFill>
                <a:latin typeface="Times New Roman"/>
                <a:ea typeface="Times New Roman"/>
                <a:cs typeface="Times New Roman"/>
                <a:sym typeface="Times New Roman"/>
              </a:rPr>
              <a:t>ĐIỂM TRUNG TÂM</a:t>
            </a:r>
            <a:endParaRPr b="1">
              <a:solidFill>
                <a:schemeClr val="accent1"/>
              </a:solidFill>
              <a:latin typeface="Times New Roman"/>
              <a:ea typeface="Times New Roman"/>
              <a:cs typeface="Times New Roman"/>
              <a:sym typeface="Times New Roman"/>
            </a:endParaRPr>
          </a:p>
        </p:txBody>
      </p:sp>
      <p:sp>
        <p:nvSpPr>
          <p:cNvPr id="167" name="Google Shape;167;p9"/>
          <p:cNvSpPr/>
          <p:nvPr/>
        </p:nvSpPr>
        <p:spPr>
          <a:xfrm>
            <a:off x="1445352" y="3462945"/>
            <a:ext cx="655750" cy="33855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600">
                <a:solidFill>
                  <a:schemeClr val="lt1"/>
                </a:solidFill>
                <a:latin typeface="Arial"/>
                <a:ea typeface="Arial"/>
                <a:cs typeface="Arial"/>
                <a:sym typeface="Arial"/>
              </a:rPr>
              <a:t>2017</a:t>
            </a:r>
            <a:endParaRPr sz="1600">
              <a:solidFill>
                <a:schemeClr val="lt1"/>
              </a:solidFill>
              <a:latin typeface="Arial"/>
              <a:ea typeface="Arial"/>
              <a:cs typeface="Arial"/>
              <a:sym typeface="Arial"/>
            </a:endParaRPr>
          </a:p>
        </p:txBody>
      </p:sp>
      <p:pic>
        <p:nvPicPr>
          <p:cNvPr id="168" name="Google Shape;168;p9"/>
          <p:cNvPicPr preferRelativeResize="0"/>
          <p:nvPr/>
        </p:nvPicPr>
        <p:blipFill rotWithShape="1">
          <a:blip r:embed="rId3">
            <a:alphaModFix/>
          </a:blip>
          <a:srcRect b="0" l="0" r="0" t="0"/>
          <a:stretch/>
        </p:blipFill>
        <p:spPr>
          <a:xfrm>
            <a:off x="1515076" y="1962505"/>
            <a:ext cx="9161845" cy="2865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
                                            <p:txEl>
                                              <p:pRg end="0" st="0"/>
                                            </p:txEl>
                                          </p:spTgt>
                                        </p:tgtEl>
                                        <p:attrNameLst>
                                          <p:attrName>style.visibility</p:attrName>
                                        </p:attrNameLst>
                                      </p:cBhvr>
                                      <p:to>
                                        <p:strVal val="visible"/>
                                      </p:to>
                                    </p:set>
                                    <p:animEffect filter="fade" transition="in">
                                      <p:cBhvr>
                                        <p:cTn dur="500"/>
                                        <p:tgtEl>
                                          <p:spTgt spid="16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500"/>
                                        <p:tgtEl>
                                          <p:spTgt spid="1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ection Break Slide Master">
  <a:themeElements>
    <a:clrScheme name="ALLPPT-403">
      <a:dk1>
        <a:srgbClr val="000000"/>
      </a:dk1>
      <a:lt1>
        <a:srgbClr val="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ver and End Slide Master">
  <a:themeElements>
    <a:clrScheme name="ALLPPT-403">
      <a:dk1>
        <a:srgbClr val="000000"/>
      </a:dk1>
      <a:lt1>
        <a:srgbClr val="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Contents Slide Master">
  <a:themeElements>
    <a:clrScheme name="ALLPPT-403">
      <a:dk1>
        <a:srgbClr val="000000"/>
      </a:dk1>
      <a:lt1>
        <a:srgbClr val="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2020-01-20T05:08:25Z</dcterms:created>
  <dc:creator>Allppt.com</dc:creator>
</cp:coreProperties>
</file>